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9" r:id="rId3"/>
    <p:sldId id="261" r:id="rId4"/>
    <p:sldId id="263" r:id="rId5"/>
    <p:sldId id="264" r:id="rId6"/>
    <p:sldId id="265" r:id="rId7"/>
    <p:sldId id="266" r:id="rId8"/>
    <p:sldId id="267" r:id="rId9"/>
    <p:sldId id="278" r:id="rId10"/>
    <p:sldId id="279" r:id="rId11"/>
    <p:sldId id="268" r:id="rId12"/>
    <p:sldId id="269" r:id="rId13"/>
    <p:sldId id="270" r:id="rId14"/>
    <p:sldId id="271" r:id="rId15"/>
    <p:sldId id="276" r:id="rId16"/>
    <p:sldId id="277" r:id="rId17"/>
    <p:sldId id="272" r:id="rId18"/>
    <p:sldId id="274" r:id="rId19"/>
    <p:sldId id="275" r:id="rId2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F7B9B-608C-4777-AE91-DA5A26198507}" type="datetimeFigureOut">
              <a:rPr lang="es-CO" smtClean="0"/>
              <a:t>17/11/2012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CO" smtClean="0"/>
              <a:t>Daniel Rodriguez</a:t>
            </a: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669AF4-93AD-45A9-8A55-216E1D0C4A4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7049762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B61B65-1B96-4237-8A5B-DC8EB71594E7}" type="datetimeFigureOut">
              <a:rPr lang="es-CO" smtClean="0"/>
              <a:t>17/11/2012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CO" smtClean="0"/>
              <a:t>Daniel Rodriguez</a:t>
            </a:r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70773E-82E9-4E24-AE37-50D31C1920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13303965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Daniel Rodriguez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495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6D48-4F05-4E69-B23F-52679F3DABBC}" type="datetime1">
              <a:rPr lang="es-CO" smtClean="0"/>
              <a:t>17/11/2012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Daniel Rodriguez</a:t>
            </a: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40CE6-AF5F-4D44-B611-C8B92AB44E7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B5164-3214-4314-BC40-8A73B45A5476}" type="datetime1">
              <a:rPr lang="es-CO" smtClean="0"/>
              <a:t>17/11/2012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Daniel Rodriguez</a:t>
            </a: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40CE6-AF5F-4D44-B611-C8B92AB44E7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03AEA-54F4-41D7-B104-C395A2F81DDE}" type="datetime1">
              <a:rPr lang="es-CO" smtClean="0"/>
              <a:t>17/11/2012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Daniel Rodriguez</a:t>
            </a: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40CE6-AF5F-4D44-B611-C8B92AB44E7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C9713-D2FE-492B-B39D-611CC250052D}" type="datetime1">
              <a:rPr lang="es-CO" smtClean="0"/>
              <a:t>17/11/2012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Daniel Rodriguez</a:t>
            </a: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40CE6-AF5F-4D44-B611-C8B92AB44E7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3958-03A9-4EC1-8C80-EBEE126AD48B}" type="datetime1">
              <a:rPr lang="es-CO" smtClean="0"/>
              <a:t>17/11/2012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Daniel Rodriguez</a:t>
            </a: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40CE6-AF5F-4D44-B611-C8B92AB44E7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7579F-1C09-4F43-8EDC-686FD52F7F5F}" type="datetime1">
              <a:rPr lang="es-CO" smtClean="0"/>
              <a:t>17/11/2012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Daniel Rodriguez</a:t>
            </a:r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40CE6-AF5F-4D44-B611-C8B92AB44E7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2148-8851-400B-8185-73E92382E63C}" type="datetime1">
              <a:rPr lang="es-CO" smtClean="0"/>
              <a:t>17/11/2012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Daniel Rodriguez</a:t>
            </a:r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40CE6-AF5F-4D44-B611-C8B92AB44E7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9254A-0838-4C11-844E-3EE1F1A1A0B1}" type="datetime1">
              <a:rPr lang="es-CO" smtClean="0"/>
              <a:t>17/11/2012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Daniel Rodriguez</a:t>
            </a: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40CE6-AF5F-4D44-B611-C8B92AB44E7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3FA47-EC0E-4803-BB2A-0732BC54918A}" type="datetime1">
              <a:rPr lang="es-CO" smtClean="0"/>
              <a:t>17/11/2012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Daniel Rodriguez</a:t>
            </a:r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40CE6-AF5F-4D44-B611-C8B92AB44E7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20383-7910-4C9F-B2A1-E0B77544B842}" type="datetime1">
              <a:rPr lang="es-CO" smtClean="0"/>
              <a:t>17/11/2012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Daniel Rodriguez</a:t>
            </a:r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40CE6-AF5F-4D44-B611-C8B92AB44E7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15C6C-B7D2-44D0-ACEA-8784E7E48B2B}" type="datetime1">
              <a:rPr lang="es-CO" smtClean="0"/>
              <a:t>17/11/2012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Daniel Rodriguez</a:t>
            </a:r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40CE6-AF5F-4D44-B611-C8B92AB44E7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6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3C4F0-0D3A-44F4-BC8D-6A38D97F03A1}" type="datetime1">
              <a:rPr lang="es-CO" smtClean="0"/>
              <a:t>17/11/2012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CO" smtClean="0"/>
              <a:t>Daniel Rodriguez</a:t>
            </a: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40CE6-AF5F-4D44-B611-C8B92AB44E7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CO" sz="29000" dirty="0" smtClean="0"/>
              <a:t>BIOS</a:t>
            </a:r>
            <a:endParaRPr lang="es-CO" sz="29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AWAR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Daniel Rodriguez</a:t>
            </a:r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4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MX" sz="4400" cap="none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BIOS AWARD </a:t>
            </a:r>
            <a:endParaRPr lang="es-MX" sz="4400" cap="none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22531" name="2 Marcador de contenido"/>
          <p:cNvSpPr>
            <a:spLocks noGrp="1"/>
          </p:cNvSpPr>
          <p:nvPr>
            <p:ph idx="1"/>
          </p:nvPr>
        </p:nvSpPr>
        <p:spPr>
          <a:xfrm>
            <a:off x="428625" y="1357313"/>
            <a:ext cx="7239000" cy="484663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s-MX" smtClean="0"/>
              <a:t>   </a:t>
            </a:r>
            <a:r>
              <a:rPr lang="es-MX" sz="2400" smtClean="0">
                <a:latin typeface="BatangChe" pitchFamily="49" charset="-127"/>
                <a:ea typeface="BatangChe" pitchFamily="49" charset="-127"/>
              </a:rPr>
              <a:t>Para acceder a BIOS AWARD es necesario teclear los siguiente</a:t>
            </a:r>
          </a:p>
          <a:p>
            <a:r>
              <a:rPr lang="es-MX" sz="2400" smtClean="0">
                <a:latin typeface="BatangChe" pitchFamily="49" charset="-127"/>
                <a:ea typeface="BatangChe" pitchFamily="49" charset="-127"/>
              </a:rPr>
              <a:t>Award BIOS (AwardBIOS): Presiona [Del] después de encender el computador</a:t>
            </a:r>
            <a:r>
              <a:rPr lang="es-MX" sz="1600" smtClean="0">
                <a:latin typeface="BatangChe" pitchFamily="49" charset="-127"/>
                <a:ea typeface="BatangChe" pitchFamily="49" charset="-127"/>
              </a:rPr>
              <a:t>.(si no funciona la anterior podrias usar las siguiientes)</a:t>
            </a:r>
            <a:endParaRPr lang="es-MX" sz="2400" smtClean="0">
              <a:latin typeface="BatangChe" pitchFamily="49" charset="-127"/>
              <a:ea typeface="BatangChe" pitchFamily="49" charset="-127"/>
            </a:endParaRPr>
          </a:p>
          <a:p>
            <a:r>
              <a:rPr lang="es-MX" sz="2400" smtClean="0">
                <a:latin typeface="BatangChe" pitchFamily="49" charset="-127"/>
                <a:ea typeface="BatangChe" pitchFamily="49" charset="-127"/>
              </a:rPr>
              <a:t>[Ctrl]+[Alt]+[Esc] </a:t>
            </a:r>
          </a:p>
          <a:p>
            <a:r>
              <a:rPr lang="es-MX" sz="2400" smtClean="0">
                <a:latin typeface="BatangChe" pitchFamily="49" charset="-127"/>
                <a:ea typeface="BatangChe" pitchFamily="49" charset="-127"/>
              </a:rPr>
              <a:t>[Ctrl]+[Alt]+[Del]</a:t>
            </a:r>
          </a:p>
          <a:p>
            <a:endParaRPr lang="es-MX" sz="2400" smtClean="0">
              <a:latin typeface="BatangChe" pitchFamily="49" charset="-127"/>
              <a:ea typeface="BatangChe" pitchFamily="49" charset="-127"/>
            </a:endParaRPr>
          </a:p>
          <a:p>
            <a:pPr>
              <a:buFont typeface="Wingdings 2" pitchFamily="18" charset="2"/>
              <a:buNone/>
            </a:pPr>
            <a:r>
              <a:rPr lang="es-MX" sz="2400" smtClean="0">
                <a:latin typeface="BatangChe" pitchFamily="49" charset="-127"/>
                <a:ea typeface="BatangChe" pitchFamily="49" charset="-127"/>
              </a:rPr>
              <a:t>En seguida aparecerá </a:t>
            </a:r>
          </a:p>
          <a:p>
            <a:pPr>
              <a:buFont typeface="Wingdings 2" pitchFamily="18" charset="2"/>
              <a:buNone/>
            </a:pPr>
            <a:r>
              <a:rPr lang="es-MX" sz="2400" smtClean="0">
                <a:latin typeface="BatangChe" pitchFamily="49" charset="-127"/>
                <a:ea typeface="BatangChe" pitchFamily="49" charset="-127"/>
              </a:rPr>
              <a:t>esta interfaz</a:t>
            </a:r>
            <a:endParaRPr lang="es-MX" smtClean="0"/>
          </a:p>
        </p:txBody>
      </p:sp>
      <p:pic>
        <p:nvPicPr>
          <p:cNvPr id="22532" name="3 Imagen" descr="http://www.monografias.com/trabajos37/la-bios/bio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5" y="4286250"/>
            <a:ext cx="4000500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5 Conector recto de flecha"/>
          <p:cNvCxnSpPr/>
          <p:nvPr/>
        </p:nvCxnSpPr>
        <p:spPr>
          <a:xfrm>
            <a:off x="2928938" y="5715000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Daniel Rodriguez</a:t>
            </a:r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642910" y="357166"/>
            <a:ext cx="7239000" cy="1143000"/>
          </a:xfrm>
          <a:prstGeom prst="rect">
            <a:avLst/>
          </a:prstGeom>
        </p:spPr>
        <p:txBody>
          <a:bodyPr lIns="45720" tIns="0" rIns="45720" bIns="0" anchor="b">
            <a:normAutofit fontScale="975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MX" sz="38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Eras Medium ITC" pitchFamily="34" charset="0"/>
                <a:ea typeface="+mj-ea"/>
                <a:cs typeface="+mj-cs"/>
              </a:rPr>
              <a:t>PESTAÑAS QUE SE ENCUENTRAN EN LA BIOS AWARD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571500" y="1643063"/>
          <a:ext cx="6715172" cy="4214842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3357586"/>
                <a:gridCol w="3357586"/>
              </a:tblGrid>
              <a:tr h="4214842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Standar</a:t>
                      </a: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 de CMOS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features</a:t>
                      </a: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Advanced</a:t>
                      </a: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 BIOS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features</a:t>
                      </a: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Advanced</a:t>
                      </a: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 Chipset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features</a:t>
                      </a: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Integrated</a:t>
                      </a: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Peripherals</a:t>
                      </a: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Power</a:t>
                      </a: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management</a:t>
                      </a: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features</a:t>
                      </a: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PMP/PCI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Configurations</a:t>
                      </a: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PC</a:t>
                      </a:r>
                      <a:r>
                        <a:rPr lang="es-MX" sz="1800" baseline="0" dirty="0" smtClean="0">
                          <a:latin typeface="BatangChe" pitchFamily="49" charset="-127"/>
                          <a:ea typeface="BatangChe" pitchFamily="49" charset="-127"/>
                        </a:rPr>
                        <a:t> </a:t>
                      </a:r>
                      <a:r>
                        <a:rPr lang="es-MX" sz="1800" baseline="0" dirty="0" err="1" smtClean="0">
                          <a:latin typeface="BatangChe" pitchFamily="49" charset="-127"/>
                          <a:ea typeface="BatangChe" pitchFamily="49" charset="-127"/>
                        </a:rPr>
                        <a:t>Health</a:t>
                      </a:r>
                      <a:r>
                        <a:rPr lang="es-MX" sz="1800" baseline="0" dirty="0" smtClean="0">
                          <a:latin typeface="BatangChe" pitchFamily="49" charset="-127"/>
                          <a:ea typeface="BatangChe" pitchFamily="49" charset="-127"/>
                        </a:rPr>
                        <a:t> Status </a:t>
                      </a: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endParaRPr lang="es-MX" sz="1400" dirty="0">
                        <a:latin typeface="BatangChe" pitchFamily="49" charset="-127"/>
                        <a:ea typeface="BatangChe" pitchFamily="49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Frecuency</a:t>
                      </a:r>
                      <a:r>
                        <a:rPr lang="es-MX" sz="1800" baseline="0" dirty="0" smtClean="0">
                          <a:latin typeface="BatangChe" pitchFamily="49" charset="-127"/>
                          <a:ea typeface="BatangChe" pitchFamily="49" charset="-127"/>
                        </a:rPr>
                        <a:t>/Voltaje Control</a:t>
                      </a: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Courier New" pitchFamily="49" charset="0"/>
                        <a:buChar char="o"/>
                      </a:pP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Courier New" pitchFamily="49" charset="0"/>
                        <a:buChar char="o"/>
                      </a:pP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Load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Fall-Safe</a:t>
                      </a: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Defauls</a:t>
                      </a: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Courier New" pitchFamily="49" charset="0"/>
                        <a:buChar char="o"/>
                      </a:pP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Courier New" pitchFamily="49" charset="0"/>
                        <a:buChar char="o"/>
                      </a:pP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Load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Optimized</a:t>
                      </a: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Defauls</a:t>
                      </a: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Courier New" pitchFamily="49" charset="0"/>
                        <a:buNone/>
                      </a:pP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Courier New" pitchFamily="49" charset="0"/>
                        <a:buChar char="o"/>
                      </a:pP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Set Supervisor Password</a:t>
                      </a:r>
                    </a:p>
                    <a:p>
                      <a:pPr>
                        <a:buFont typeface="Courier New" pitchFamily="49" charset="0"/>
                        <a:buChar char="o"/>
                      </a:pP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Courier New" pitchFamily="49" charset="0"/>
                        <a:buChar char="o"/>
                      </a:pPr>
                      <a:r>
                        <a:rPr lang="es-MX" sz="1800" baseline="0" dirty="0" smtClean="0">
                          <a:latin typeface="BatangChe" pitchFamily="49" charset="-127"/>
                          <a:ea typeface="BatangChe" pitchFamily="49" charset="-127"/>
                        </a:rPr>
                        <a:t>Set </a:t>
                      </a:r>
                      <a:r>
                        <a:rPr lang="es-MX" sz="1800" baseline="0" dirty="0" err="1" smtClean="0">
                          <a:latin typeface="BatangChe" pitchFamily="49" charset="-127"/>
                          <a:ea typeface="BatangChe" pitchFamily="49" charset="-127"/>
                        </a:rPr>
                        <a:t>User</a:t>
                      </a:r>
                      <a:r>
                        <a:rPr lang="es-MX" sz="1800" baseline="0" dirty="0" smtClean="0">
                          <a:latin typeface="BatangChe" pitchFamily="49" charset="-127"/>
                          <a:ea typeface="BatangChe" pitchFamily="49" charset="-127"/>
                        </a:rPr>
                        <a:t> Password</a:t>
                      </a:r>
                    </a:p>
                    <a:p>
                      <a:pPr>
                        <a:buFont typeface="Courier New" pitchFamily="49" charset="0"/>
                        <a:buChar char="o"/>
                      </a:pP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Courier New" pitchFamily="49" charset="0"/>
                        <a:buChar char="o"/>
                      </a:pP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Save</a:t>
                      </a: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 &amp;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Exit</a:t>
                      </a: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setup</a:t>
                      </a: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Courier New" pitchFamily="49" charset="0"/>
                        <a:buChar char="o"/>
                      </a:pP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Courier New" pitchFamily="49" charset="0"/>
                        <a:buChar char="o"/>
                      </a:pP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Exit</a:t>
                      </a: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without</a:t>
                      </a: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saving</a:t>
                      </a: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endParaRPr lang="es-MX" sz="1400" dirty="0">
                        <a:latin typeface="BatangChe" pitchFamily="49" charset="-127"/>
                        <a:ea typeface="BatangChe" pitchFamily="49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563" name="5 CuadroTexto"/>
          <p:cNvSpPr txBox="1">
            <a:spLocks noChangeArrowheads="1"/>
          </p:cNvSpPr>
          <p:nvPr/>
        </p:nvSpPr>
        <p:spPr bwMode="auto">
          <a:xfrm>
            <a:off x="1071563" y="6286500"/>
            <a:ext cx="6127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>
                <a:latin typeface="Trebuchet MS" pitchFamily="34" charset="0"/>
              </a:rPr>
              <a:t>NOTA: Las opciones marcadas asi        continen submenus</a:t>
            </a:r>
          </a:p>
        </p:txBody>
      </p:sp>
      <p:sp>
        <p:nvSpPr>
          <p:cNvPr id="7" name="6 Triángulo rectángulo"/>
          <p:cNvSpPr/>
          <p:nvPr/>
        </p:nvSpPr>
        <p:spPr>
          <a:xfrm rot="2739222" flipH="1" flipV="1">
            <a:off x="4640263" y="6272212"/>
            <a:ext cx="292100" cy="314325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Daniel Rodriguez</a:t>
            </a:r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MX" dirty="0" smtClean="0">
                <a:latin typeface="Eras Medium ITC" pitchFamily="34" charset="0"/>
              </a:rPr>
              <a:t>Teclas de función de </a:t>
            </a:r>
            <a:r>
              <a:rPr lang="es-MX" dirty="0" err="1" smtClean="0">
                <a:latin typeface="Eras Medium ITC" pitchFamily="34" charset="0"/>
              </a:rPr>
              <a:t>bios</a:t>
            </a:r>
            <a:r>
              <a:rPr lang="es-MX" dirty="0" smtClean="0">
                <a:latin typeface="Eras Medium ITC" pitchFamily="34" charset="0"/>
              </a:rPr>
              <a:t> </a:t>
            </a:r>
            <a:r>
              <a:rPr lang="es-MX" dirty="0" err="1" smtClean="0">
                <a:latin typeface="Eras Medium ITC" pitchFamily="34" charset="0"/>
              </a:rPr>
              <a:t>award</a:t>
            </a:r>
            <a:endParaRPr lang="es-MX" dirty="0">
              <a:latin typeface="Eras Medium ITC" pitchFamily="34" charset="0"/>
            </a:endParaRPr>
          </a:p>
        </p:txBody>
      </p:sp>
      <p:sp>
        <p:nvSpPr>
          <p:cNvPr id="24579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mtClean="0"/>
              <a:t>Esc – Quit</a:t>
            </a:r>
          </a:p>
          <a:p>
            <a:r>
              <a:rPr lang="es-MX" smtClean="0"/>
              <a:t>F5 – Guardar la configuración anterior</a:t>
            </a:r>
          </a:p>
          <a:p>
            <a:r>
              <a:rPr lang="es-MX" smtClean="0"/>
              <a:t>F6 – Configuración predeterminada</a:t>
            </a:r>
          </a:p>
          <a:p>
            <a:r>
              <a:rPr lang="es-MX" smtClean="0"/>
              <a:t>F10 – Guardar y Salir</a:t>
            </a:r>
          </a:p>
          <a:p>
            <a:r>
              <a:rPr lang="es-MX" smtClean="0"/>
              <a:t>Shift + F2 – cambia de color el fondo</a:t>
            </a: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Daniel Rodriguez</a:t>
            </a:r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428604"/>
            <a:ext cx="7239000" cy="677246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MX" dirty="0" smtClean="0">
                <a:latin typeface="Eras Medium ITC" pitchFamily="34" charset="0"/>
              </a:rPr>
              <a:t>Pitidos de error de </a:t>
            </a:r>
            <a:r>
              <a:rPr lang="es-MX" dirty="0" err="1" smtClean="0">
                <a:latin typeface="Eras Medium ITC" pitchFamily="34" charset="0"/>
              </a:rPr>
              <a:t>bios</a:t>
            </a:r>
            <a:r>
              <a:rPr lang="es-MX" dirty="0" smtClean="0">
                <a:latin typeface="Eras Medium ITC" pitchFamily="34" charset="0"/>
              </a:rPr>
              <a:t> </a:t>
            </a:r>
            <a:r>
              <a:rPr lang="es-MX" dirty="0" err="1" smtClean="0">
                <a:latin typeface="Eras Medium ITC" pitchFamily="34" charset="0"/>
              </a:rPr>
              <a:t>award</a:t>
            </a:r>
            <a:endParaRPr lang="es-MX" dirty="0">
              <a:latin typeface="Eras Medium ITC" pitchFamily="34" charset="0"/>
            </a:endParaRPr>
          </a:p>
        </p:txBody>
      </p:sp>
      <p:sp>
        <p:nvSpPr>
          <p:cNvPr id="25603" name="Rectangle 1"/>
          <p:cNvSpPr>
            <a:spLocks noChangeArrowheads="1"/>
          </p:cNvSpPr>
          <p:nvPr/>
        </p:nvSpPr>
        <p:spPr bwMode="auto">
          <a:xfrm>
            <a:off x="1071563" y="1571625"/>
            <a:ext cx="6000750" cy="424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s-ES" b="1"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Tono continuo</a:t>
            </a:r>
            <a:r>
              <a:rPr lang="es-ES"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Memoria RAM o tarjeta gráfica no reconocidos</a:t>
            </a:r>
            <a:br>
              <a:rPr lang="es-ES">
                <a:latin typeface="BatangChe" pitchFamily="49" charset="-127"/>
                <a:ea typeface="BatangChe" pitchFamily="49" charset="-127"/>
                <a:cs typeface="Times New Roman" pitchFamily="18" charset="0"/>
              </a:rPr>
            </a:br>
            <a:r>
              <a:rPr lang="es-ES" b="1"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Pitidos constantes </a:t>
            </a:r>
            <a:r>
              <a:rPr lang="es-ES"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La placa base recibe una tensión demasiado baja</a:t>
            </a:r>
            <a:br>
              <a:rPr lang="es-ES">
                <a:latin typeface="BatangChe" pitchFamily="49" charset="-127"/>
                <a:ea typeface="BatangChe" pitchFamily="49" charset="-127"/>
                <a:cs typeface="Times New Roman" pitchFamily="18" charset="0"/>
              </a:rPr>
            </a:br>
            <a:r>
              <a:rPr lang="es-ES" b="1"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Tono de sirena</a:t>
            </a:r>
            <a:r>
              <a:rPr lang="es-ES"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La temperatura o la tensión de alimentación de la placa base o el procesador sondemasiado elevados (defecto en la fuente de alimentación o en el ventilador)</a:t>
            </a:r>
            <a:br>
              <a:rPr lang="es-ES">
                <a:latin typeface="BatangChe" pitchFamily="49" charset="-127"/>
                <a:ea typeface="BatangChe" pitchFamily="49" charset="-127"/>
                <a:cs typeface="Times New Roman" pitchFamily="18" charset="0"/>
              </a:rPr>
            </a:br>
            <a:r>
              <a:rPr lang="es-ES" b="1"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1 -</a:t>
            </a:r>
            <a:r>
              <a:rPr lang="es-ES"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Memoria RAM defectuosa o mal conectada</a:t>
            </a:r>
            <a:br>
              <a:rPr lang="es-ES">
                <a:latin typeface="BatangChe" pitchFamily="49" charset="-127"/>
                <a:ea typeface="BatangChe" pitchFamily="49" charset="-127"/>
                <a:cs typeface="Times New Roman" pitchFamily="18" charset="0"/>
              </a:rPr>
            </a:br>
            <a:r>
              <a:rPr lang="es-ES" b="1"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1 -, 1 • </a:t>
            </a:r>
            <a:r>
              <a:rPr lang="es-ES"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Placa base defectuosa</a:t>
            </a:r>
            <a:br>
              <a:rPr lang="es-ES">
                <a:latin typeface="BatangChe" pitchFamily="49" charset="-127"/>
                <a:ea typeface="BatangChe" pitchFamily="49" charset="-127"/>
                <a:cs typeface="Times New Roman" pitchFamily="18" charset="0"/>
              </a:rPr>
            </a:br>
            <a:r>
              <a:rPr lang="es-ES" b="1"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1 -,2*</a:t>
            </a:r>
            <a:r>
              <a:rPr lang="es-ES"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Tarjeta gráfica defectuosa o mal conectada</a:t>
            </a:r>
            <a:br>
              <a:rPr lang="es-ES">
                <a:latin typeface="BatangChe" pitchFamily="49" charset="-127"/>
                <a:ea typeface="BatangChe" pitchFamily="49" charset="-127"/>
                <a:cs typeface="Times New Roman" pitchFamily="18" charset="0"/>
              </a:rPr>
            </a:br>
            <a:r>
              <a:rPr lang="es-ES" b="1"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1 -,3 • </a:t>
            </a:r>
            <a:r>
              <a:rPr lang="es-ES"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Teclado o tarjeta gráfica no reconocidos</a:t>
            </a:r>
            <a:br>
              <a:rPr lang="es-ES">
                <a:latin typeface="BatangChe" pitchFamily="49" charset="-127"/>
                <a:ea typeface="BatangChe" pitchFamily="49" charset="-127"/>
                <a:cs typeface="Times New Roman" pitchFamily="18" charset="0"/>
              </a:rPr>
            </a:br>
            <a:r>
              <a:rPr lang="es-ES" b="1"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3 -</a:t>
            </a:r>
            <a:r>
              <a:rPr lang="es-ES"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Teclado no reconocido o placa base defectuosa</a:t>
            </a:r>
            <a:br>
              <a:rPr lang="es-ES">
                <a:latin typeface="BatangChe" pitchFamily="49" charset="-127"/>
                <a:ea typeface="BatangChe" pitchFamily="49" charset="-127"/>
                <a:cs typeface="Times New Roman" pitchFamily="18" charset="0"/>
              </a:rPr>
            </a:br>
            <a:r>
              <a:rPr lang="es-ES" b="1"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1- agudo. 1 – grave</a:t>
            </a:r>
            <a:r>
              <a:rPr lang="es-ES">
                <a:latin typeface="BatangChe" pitchFamily="49" charset="-127"/>
                <a:ea typeface="BatangChe" pitchFamily="49" charset="-127"/>
                <a:cs typeface="Times New Roman" pitchFamily="18" charset="0"/>
              </a:rPr>
              <a:t> La tensión del procesador es incorrecta</a:t>
            </a:r>
            <a:endParaRPr lang="es-ES" sz="2800">
              <a:latin typeface="BatangChe" pitchFamily="49" charset="-127"/>
              <a:ea typeface="BatangChe" pitchFamily="49" charset="-127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Daniel Rodriguez</a:t>
            </a:r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18864" y="24208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CO" sz="15300" dirty="0" smtClean="0"/>
              <a:t>PHOENIX</a:t>
            </a:r>
            <a:endParaRPr lang="es-CO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Daniel Rodriguez</a:t>
            </a:r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phoenix-bi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Daniel Rodriguez</a:t>
            </a:r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357166"/>
            <a:ext cx="7239000" cy="74868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MX" sz="4000" cap="none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BIOS PHOENIX</a:t>
            </a:r>
            <a:endParaRPr lang="es-MX" sz="4000" cap="none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27651" name="2 Marcador de contenido"/>
          <p:cNvSpPr>
            <a:spLocks noGrp="1"/>
          </p:cNvSpPr>
          <p:nvPr>
            <p:ph idx="1"/>
          </p:nvPr>
        </p:nvSpPr>
        <p:spPr>
          <a:xfrm>
            <a:off x="428625" y="1214438"/>
            <a:ext cx="7239000" cy="484663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s-MX" smtClean="0"/>
              <a:t>   </a:t>
            </a:r>
            <a:r>
              <a:rPr lang="es-MX" sz="2400" smtClean="0">
                <a:latin typeface="BatangChe" pitchFamily="49" charset="-127"/>
                <a:ea typeface="BatangChe" pitchFamily="49" charset="-127"/>
              </a:rPr>
              <a:t>Para entrar a BIOS PHOENIX tecla lo siguiente</a:t>
            </a:r>
          </a:p>
          <a:p>
            <a:r>
              <a:rPr lang="es-MX" sz="2400" smtClean="0">
                <a:latin typeface="BatangChe" pitchFamily="49" charset="-127"/>
                <a:ea typeface="BatangChe" pitchFamily="49" charset="-127"/>
              </a:rPr>
              <a:t>(Phoenix-Award BIOS):Presiona [Del] durante el test de diagnóstico en el arranque. </a:t>
            </a:r>
            <a:r>
              <a:rPr lang="es-MX" sz="1800" smtClean="0">
                <a:latin typeface="BatangChe" pitchFamily="49" charset="-127"/>
                <a:ea typeface="BatangChe" pitchFamily="49" charset="-127"/>
              </a:rPr>
              <a:t>(si no funciona la anterior presiona las siguientes)</a:t>
            </a:r>
            <a:endParaRPr lang="es-MX" sz="2400" smtClean="0">
              <a:latin typeface="BatangChe" pitchFamily="49" charset="-127"/>
              <a:ea typeface="BatangChe" pitchFamily="49" charset="-127"/>
            </a:endParaRPr>
          </a:p>
          <a:p>
            <a:r>
              <a:rPr lang="es-MX" sz="2400" smtClean="0">
                <a:latin typeface="BatangChe" pitchFamily="49" charset="-127"/>
                <a:ea typeface="BatangChe" pitchFamily="49" charset="-127"/>
              </a:rPr>
              <a:t>[Ctrl]+[Alt]+[S]</a:t>
            </a:r>
          </a:p>
          <a:p>
            <a:r>
              <a:rPr lang="es-MX" sz="2400" smtClean="0">
                <a:latin typeface="BatangChe" pitchFamily="49" charset="-127"/>
                <a:ea typeface="BatangChe" pitchFamily="49" charset="-127"/>
              </a:rPr>
              <a:t>[Ctrl]+[Alt]+[Esc]</a:t>
            </a:r>
          </a:p>
          <a:p>
            <a:r>
              <a:rPr lang="es-MX" sz="2400" smtClean="0">
                <a:latin typeface="BatangChe" pitchFamily="49" charset="-127"/>
                <a:ea typeface="BatangChe" pitchFamily="49" charset="-127"/>
              </a:rPr>
              <a:t>[Ctrl]+[Alt]+[Ins]</a:t>
            </a:r>
          </a:p>
          <a:p>
            <a:r>
              <a:rPr lang="es-MX" sz="2400" smtClean="0">
                <a:latin typeface="BatangChe" pitchFamily="49" charset="-127"/>
                <a:ea typeface="BatangChe" pitchFamily="49" charset="-127"/>
              </a:rPr>
              <a:t>[Ctrl]+[S]</a:t>
            </a:r>
          </a:p>
        </p:txBody>
      </p:sp>
      <p:pic>
        <p:nvPicPr>
          <p:cNvPr id="27652" name="Picture 2" descr="C:\Users\Paulitha\Pictures\bios_ma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5" y="3643313"/>
            <a:ext cx="4081463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5 Conector recto de flecha"/>
          <p:cNvCxnSpPr/>
          <p:nvPr/>
        </p:nvCxnSpPr>
        <p:spPr>
          <a:xfrm>
            <a:off x="3500438" y="5643563"/>
            <a:ext cx="714375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7654" name="6 CuadroTexto"/>
          <p:cNvSpPr txBox="1">
            <a:spLocks noChangeArrowheads="1"/>
          </p:cNvSpPr>
          <p:nvPr/>
        </p:nvSpPr>
        <p:spPr bwMode="auto">
          <a:xfrm flipH="1">
            <a:off x="928688" y="5357813"/>
            <a:ext cx="25003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s-MX">
                <a:latin typeface="BatangChe" pitchFamily="49" charset="-127"/>
                <a:ea typeface="BatangChe" pitchFamily="49" charset="-127"/>
              </a:rPr>
              <a:t>Aparecerá la siguientes interfaz</a:t>
            </a: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Daniel Rodriguez</a:t>
            </a:r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MX" dirty="0" smtClean="0">
                <a:latin typeface="Eras Medium ITC" pitchFamily="34" charset="0"/>
              </a:rPr>
              <a:t>Pestañas que se encuentran en BIOS Phoenix</a:t>
            </a:r>
            <a:endParaRPr lang="es-MX" dirty="0">
              <a:latin typeface="Eras Medium ITC" pitchFamily="34" charset="0"/>
            </a:endParaRPr>
          </a:p>
        </p:txBody>
      </p:sp>
      <p:sp>
        <p:nvSpPr>
          <p:cNvPr id="29699" name="4 CuadroTexto"/>
          <p:cNvSpPr txBox="1">
            <a:spLocks noChangeArrowheads="1"/>
          </p:cNvSpPr>
          <p:nvPr/>
        </p:nvSpPr>
        <p:spPr bwMode="auto">
          <a:xfrm>
            <a:off x="1071563" y="6286500"/>
            <a:ext cx="6127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>
                <a:latin typeface="Trebuchet MS" pitchFamily="34" charset="0"/>
              </a:rPr>
              <a:t>NOTA: Las opciones marcadas asi        continen submenus</a:t>
            </a:r>
          </a:p>
        </p:txBody>
      </p:sp>
      <p:sp>
        <p:nvSpPr>
          <p:cNvPr id="6" name="5 Triángulo rectángulo"/>
          <p:cNvSpPr/>
          <p:nvPr/>
        </p:nvSpPr>
        <p:spPr>
          <a:xfrm rot="2739222" flipH="1" flipV="1">
            <a:off x="4640263" y="6272212"/>
            <a:ext cx="292100" cy="314325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/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571500" y="1643063"/>
          <a:ext cx="6715172" cy="4214842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3357586"/>
                <a:gridCol w="3357586"/>
              </a:tblGrid>
              <a:tr h="4214842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Standar</a:t>
                      </a: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 de CMOS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features</a:t>
                      </a: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Advanced</a:t>
                      </a: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 BIOS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features</a:t>
                      </a: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Advanced</a:t>
                      </a: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 Chipset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features</a:t>
                      </a: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Integrated</a:t>
                      </a: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Peripherals</a:t>
                      </a: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Power</a:t>
                      </a: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management</a:t>
                      </a: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features</a:t>
                      </a: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PMP/PCI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Configurations</a:t>
                      </a: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PC</a:t>
                      </a:r>
                      <a:r>
                        <a:rPr lang="es-MX" sz="1800" baseline="0" dirty="0" smtClean="0">
                          <a:latin typeface="BatangChe" pitchFamily="49" charset="-127"/>
                          <a:ea typeface="BatangChe" pitchFamily="49" charset="-127"/>
                        </a:rPr>
                        <a:t> </a:t>
                      </a:r>
                      <a:r>
                        <a:rPr lang="es-MX" sz="1800" baseline="0" dirty="0" err="1" smtClean="0">
                          <a:latin typeface="BatangChe" pitchFamily="49" charset="-127"/>
                          <a:ea typeface="BatangChe" pitchFamily="49" charset="-127"/>
                        </a:rPr>
                        <a:t>Health</a:t>
                      </a:r>
                      <a:r>
                        <a:rPr lang="es-MX" sz="1800" baseline="0" dirty="0" smtClean="0">
                          <a:latin typeface="BatangChe" pitchFamily="49" charset="-127"/>
                          <a:ea typeface="BatangChe" pitchFamily="49" charset="-127"/>
                        </a:rPr>
                        <a:t> Status </a:t>
                      </a: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endParaRPr lang="es-MX" sz="1400" dirty="0">
                        <a:latin typeface="BatangChe" pitchFamily="49" charset="-127"/>
                        <a:ea typeface="BatangChe" pitchFamily="49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Courier New" pitchFamily="49" charset="0"/>
                        <a:buChar char="o"/>
                      </a:pP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Load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Fall-Safe</a:t>
                      </a: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Defauls</a:t>
                      </a: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Courier New" pitchFamily="49" charset="0"/>
                        <a:buChar char="o"/>
                      </a:pP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Courier New" pitchFamily="49" charset="0"/>
                        <a:buChar char="o"/>
                      </a:pP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Load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Optimized</a:t>
                      </a: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Defauls</a:t>
                      </a: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Courier New" pitchFamily="49" charset="0"/>
                        <a:buNone/>
                      </a:pP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Courier New" pitchFamily="49" charset="0"/>
                        <a:buChar char="o"/>
                      </a:pP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Set Supervisor Password</a:t>
                      </a:r>
                    </a:p>
                    <a:p>
                      <a:pPr>
                        <a:buFont typeface="Courier New" pitchFamily="49" charset="0"/>
                        <a:buChar char="o"/>
                      </a:pP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Courier New" pitchFamily="49" charset="0"/>
                        <a:buChar char="o"/>
                      </a:pPr>
                      <a:r>
                        <a:rPr lang="es-MX" sz="1800" baseline="0" dirty="0" smtClean="0">
                          <a:latin typeface="BatangChe" pitchFamily="49" charset="-127"/>
                          <a:ea typeface="BatangChe" pitchFamily="49" charset="-127"/>
                        </a:rPr>
                        <a:t>Set </a:t>
                      </a:r>
                      <a:r>
                        <a:rPr lang="es-MX" sz="1800" baseline="0" dirty="0" err="1" smtClean="0">
                          <a:latin typeface="BatangChe" pitchFamily="49" charset="-127"/>
                          <a:ea typeface="BatangChe" pitchFamily="49" charset="-127"/>
                        </a:rPr>
                        <a:t>User</a:t>
                      </a:r>
                      <a:r>
                        <a:rPr lang="es-MX" sz="1800" baseline="0" dirty="0" smtClean="0">
                          <a:latin typeface="BatangChe" pitchFamily="49" charset="-127"/>
                          <a:ea typeface="BatangChe" pitchFamily="49" charset="-127"/>
                        </a:rPr>
                        <a:t> Password</a:t>
                      </a:r>
                    </a:p>
                    <a:p>
                      <a:pPr>
                        <a:buFont typeface="Courier New" pitchFamily="49" charset="0"/>
                        <a:buChar char="o"/>
                      </a:pP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Courier New" pitchFamily="49" charset="0"/>
                        <a:buChar char="o"/>
                      </a:pP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Save</a:t>
                      </a: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 &amp;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Exit</a:t>
                      </a: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setup</a:t>
                      </a: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Courier New" pitchFamily="49" charset="0"/>
                        <a:buChar char="o"/>
                      </a:pP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Courier New" pitchFamily="49" charset="0"/>
                        <a:buChar char="o"/>
                      </a:pP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Exit</a:t>
                      </a: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without</a:t>
                      </a: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saving</a:t>
                      </a: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endParaRPr lang="es-MX" sz="1400" dirty="0">
                        <a:latin typeface="BatangChe" pitchFamily="49" charset="-127"/>
                        <a:ea typeface="BatangChe" pitchFamily="49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Daniel Rodriguez</a:t>
            </a:r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428604"/>
            <a:ext cx="7239000" cy="677246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MX" dirty="0" smtClean="0">
                <a:latin typeface="Eras Medium ITC" pitchFamily="34" charset="0"/>
              </a:rPr>
              <a:t>Teclas de función de BIOS Phoenix</a:t>
            </a:r>
            <a:endParaRPr lang="es-MX" dirty="0">
              <a:latin typeface="Eras Medium ITC" pitchFamily="34" charset="0"/>
            </a:endParaRPr>
          </a:p>
        </p:txBody>
      </p:sp>
      <p:sp>
        <p:nvSpPr>
          <p:cNvPr id="3072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 err="1" smtClean="0">
                <a:latin typeface="BatangChe" pitchFamily="49" charset="-127"/>
                <a:ea typeface="BatangChe" pitchFamily="49" charset="-127"/>
              </a:rPr>
              <a:t>Esc</a:t>
            </a:r>
            <a:r>
              <a:rPr lang="es-MX" dirty="0" smtClean="0">
                <a:latin typeface="BatangChe" pitchFamily="49" charset="-127"/>
                <a:ea typeface="BatangChe" pitchFamily="49" charset="-127"/>
              </a:rPr>
              <a:t> 	– </a:t>
            </a:r>
            <a:r>
              <a:rPr lang="es-MX" dirty="0" err="1" smtClean="0">
                <a:latin typeface="BatangChe" pitchFamily="49" charset="-127"/>
                <a:ea typeface="BatangChe" pitchFamily="49" charset="-127"/>
              </a:rPr>
              <a:t>Quit</a:t>
            </a:r>
            <a:endParaRPr lang="es-MX" dirty="0" smtClean="0">
              <a:latin typeface="BatangChe" pitchFamily="49" charset="-127"/>
              <a:ea typeface="BatangChe" pitchFamily="49" charset="-127"/>
            </a:endParaRPr>
          </a:p>
          <a:p>
            <a:r>
              <a:rPr lang="es-MX" dirty="0" smtClean="0">
                <a:latin typeface="BatangChe" pitchFamily="49" charset="-127"/>
                <a:ea typeface="BatangChe" pitchFamily="49" charset="-127"/>
              </a:rPr>
              <a:t>F10 	– </a:t>
            </a:r>
            <a:r>
              <a:rPr lang="es-MX" dirty="0" err="1" smtClean="0">
                <a:latin typeface="BatangChe" pitchFamily="49" charset="-127"/>
                <a:ea typeface="BatangChe" pitchFamily="49" charset="-127"/>
              </a:rPr>
              <a:t>save</a:t>
            </a:r>
            <a:r>
              <a:rPr lang="es-MX" dirty="0" smtClean="0">
                <a:latin typeface="BatangChe" pitchFamily="49" charset="-127"/>
                <a:ea typeface="BatangChe" pitchFamily="49" charset="-127"/>
              </a:rPr>
              <a:t> &amp; </a:t>
            </a:r>
            <a:r>
              <a:rPr lang="es-MX" dirty="0" err="1" smtClean="0">
                <a:latin typeface="BatangChe" pitchFamily="49" charset="-127"/>
                <a:ea typeface="BatangChe" pitchFamily="49" charset="-127"/>
              </a:rPr>
              <a:t>exit</a:t>
            </a:r>
            <a:r>
              <a:rPr lang="es-MX" dirty="0" smtClean="0">
                <a:latin typeface="BatangChe" pitchFamily="49" charset="-127"/>
                <a:ea typeface="BatangChe" pitchFamily="49" charset="-127"/>
              </a:rPr>
              <a:t> </a:t>
            </a:r>
            <a:r>
              <a:rPr lang="es-MX" dirty="0" err="1" smtClean="0">
                <a:latin typeface="BatangChe" pitchFamily="49" charset="-127"/>
                <a:ea typeface="BatangChe" pitchFamily="49" charset="-127"/>
              </a:rPr>
              <a:t>setup</a:t>
            </a:r>
            <a:endParaRPr lang="es-MX" dirty="0" smtClean="0">
              <a:latin typeface="BatangChe" pitchFamily="49" charset="-127"/>
              <a:ea typeface="BatangChe" pitchFamily="49" charset="-127"/>
            </a:endParaRPr>
          </a:p>
          <a:p>
            <a:r>
              <a:rPr lang="es-MX" dirty="0" smtClean="0">
                <a:latin typeface="BatangChe" pitchFamily="49" charset="-127"/>
                <a:ea typeface="BatangChe" pitchFamily="49" charset="-127"/>
              </a:rPr>
              <a:t>F9 	– configuración predeterminada</a:t>
            </a:r>
          </a:p>
          <a:p>
            <a:r>
              <a:rPr lang="es-MX" dirty="0" smtClean="0">
                <a:latin typeface="BatangChe" pitchFamily="49" charset="-127"/>
                <a:ea typeface="BatangChe" pitchFamily="49" charset="-127"/>
              </a:rPr>
              <a:t>F5 	– previos </a:t>
            </a:r>
            <a:r>
              <a:rPr lang="es-MX" dirty="0" err="1" smtClean="0">
                <a:latin typeface="BatangChe" pitchFamily="49" charset="-127"/>
                <a:ea typeface="BatangChe" pitchFamily="49" charset="-127"/>
              </a:rPr>
              <a:t>values</a:t>
            </a:r>
            <a:endParaRPr lang="es-MX" dirty="0" smtClean="0">
              <a:latin typeface="BatangChe" pitchFamily="49" charset="-127"/>
              <a:ea typeface="BatangChe" pitchFamily="49" charset="-127"/>
            </a:endParaRPr>
          </a:p>
          <a:p>
            <a:r>
              <a:rPr lang="es-MX" dirty="0" smtClean="0">
                <a:latin typeface="BatangChe" pitchFamily="49" charset="-127"/>
                <a:ea typeface="BatangChe" pitchFamily="49" charset="-127"/>
              </a:rPr>
              <a:t>F6 	– </a:t>
            </a:r>
            <a:r>
              <a:rPr lang="es-MX" dirty="0" err="1" smtClean="0">
                <a:latin typeface="BatangChe" pitchFamily="49" charset="-127"/>
                <a:ea typeface="BatangChe" pitchFamily="49" charset="-127"/>
              </a:rPr>
              <a:t>fail</a:t>
            </a:r>
            <a:r>
              <a:rPr lang="es-MX" dirty="0" smtClean="0">
                <a:latin typeface="BatangChe" pitchFamily="49" charset="-127"/>
                <a:ea typeface="BatangChe" pitchFamily="49" charset="-127"/>
              </a:rPr>
              <a:t> </a:t>
            </a:r>
            <a:r>
              <a:rPr lang="es-MX" dirty="0" err="1" smtClean="0">
                <a:latin typeface="BatangChe" pitchFamily="49" charset="-127"/>
                <a:ea typeface="BatangChe" pitchFamily="49" charset="-127"/>
              </a:rPr>
              <a:t>safe</a:t>
            </a:r>
            <a:r>
              <a:rPr lang="es-MX" dirty="0" smtClean="0">
                <a:latin typeface="BatangChe" pitchFamily="49" charset="-127"/>
                <a:ea typeface="BatangChe" pitchFamily="49" charset="-127"/>
              </a:rPr>
              <a:t> defaults</a:t>
            </a:r>
          </a:p>
          <a:p>
            <a:r>
              <a:rPr lang="es-MX" dirty="0" smtClean="0">
                <a:latin typeface="BatangChe" pitchFamily="49" charset="-127"/>
                <a:ea typeface="BatangChe" pitchFamily="49" charset="-127"/>
              </a:rPr>
              <a:t>F12	– opciones de </a:t>
            </a:r>
            <a:r>
              <a:rPr lang="es-MX" dirty="0" err="1" smtClean="0">
                <a:latin typeface="BatangChe" pitchFamily="49" charset="-127"/>
                <a:ea typeface="BatangChe" pitchFamily="49" charset="-127"/>
              </a:rPr>
              <a:t>boot</a:t>
            </a:r>
            <a:r>
              <a:rPr lang="es-MX" dirty="0" smtClean="0">
                <a:latin typeface="BatangChe" pitchFamily="49" charset="-127"/>
                <a:ea typeface="BatangChe" pitchFamily="49" charset="-127"/>
              </a:rPr>
              <a:t> (arranque)</a:t>
            </a:r>
          </a:p>
          <a:p>
            <a:r>
              <a:rPr lang="es-MX" dirty="0" smtClean="0">
                <a:latin typeface="BatangChe" pitchFamily="49" charset="-127"/>
                <a:ea typeface="BatangChe" pitchFamily="49" charset="-127"/>
              </a:rPr>
              <a:t>F7 	– </a:t>
            </a:r>
            <a:r>
              <a:rPr lang="es-MX" dirty="0" err="1" smtClean="0">
                <a:latin typeface="BatangChe" pitchFamily="49" charset="-127"/>
                <a:ea typeface="BatangChe" pitchFamily="49" charset="-127"/>
              </a:rPr>
              <a:t>optimized</a:t>
            </a:r>
            <a:r>
              <a:rPr lang="es-MX" dirty="0" smtClean="0">
                <a:latin typeface="BatangChe" pitchFamily="49" charset="-127"/>
                <a:ea typeface="BatangChe" pitchFamily="49" charset="-127"/>
              </a:rPr>
              <a:t> defaults</a:t>
            </a:r>
          </a:p>
          <a:p>
            <a:r>
              <a:rPr lang="es-MX" dirty="0" smtClean="0">
                <a:latin typeface="BatangChe" pitchFamily="49" charset="-127"/>
                <a:ea typeface="BatangChe" pitchFamily="49" charset="-127"/>
              </a:rPr>
              <a:t>F1 	– general </a:t>
            </a:r>
            <a:r>
              <a:rPr lang="es-MX" dirty="0" err="1" smtClean="0">
                <a:latin typeface="BatangChe" pitchFamily="49" charset="-127"/>
                <a:ea typeface="BatangChe" pitchFamily="49" charset="-127"/>
              </a:rPr>
              <a:t>help</a:t>
            </a:r>
            <a:endParaRPr lang="es-MX" dirty="0" smtClean="0">
              <a:latin typeface="BatangChe" pitchFamily="49" charset="-127"/>
              <a:ea typeface="BatangChe" pitchFamily="49" charset="-127"/>
            </a:endParaRPr>
          </a:p>
          <a:p>
            <a:r>
              <a:rPr lang="es-MX" dirty="0" err="1" smtClean="0">
                <a:latin typeface="BatangChe" pitchFamily="49" charset="-127"/>
                <a:ea typeface="BatangChe" pitchFamily="49" charset="-127"/>
              </a:rPr>
              <a:t>Enter</a:t>
            </a:r>
            <a:r>
              <a:rPr lang="es-MX" dirty="0" smtClean="0">
                <a:latin typeface="BatangChe" pitchFamily="49" charset="-127"/>
                <a:ea typeface="BatangChe" pitchFamily="49" charset="-127"/>
              </a:rPr>
              <a:t> 	– </a:t>
            </a:r>
            <a:r>
              <a:rPr lang="es-MX" dirty="0" err="1" smtClean="0">
                <a:latin typeface="BatangChe" pitchFamily="49" charset="-127"/>
                <a:ea typeface="BatangChe" pitchFamily="49" charset="-127"/>
              </a:rPr>
              <a:t>select</a:t>
            </a:r>
            <a:endParaRPr lang="es-MX" dirty="0" smtClean="0">
              <a:latin typeface="BatangChe" pitchFamily="49" charset="-127"/>
              <a:ea typeface="BatangChe" pitchFamily="49" charset="-127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Daniel Rodriguez</a:t>
            </a:r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708920"/>
            <a:ext cx="8229600" cy="1143000"/>
          </a:xfrm>
        </p:spPr>
        <p:txBody>
          <a:bodyPr>
            <a:noAutofit/>
          </a:bodyPr>
          <a:lstStyle/>
          <a:p>
            <a:r>
              <a:rPr lang="es-CO" sz="13800" dirty="0" smtClean="0"/>
              <a:t>AMI</a:t>
            </a:r>
            <a:endParaRPr lang="es-CO" sz="28700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Daniel Rodriguez</a:t>
            </a:r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AM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32930" cy="6858000"/>
          </a:xfrm>
          <a:prstGeom prst="rect">
            <a:avLst/>
          </a:prstGeom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Daniel Rodriguez</a:t>
            </a:r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MX" sz="48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BIOS AMI</a:t>
            </a:r>
            <a:endParaRPr lang="es-MX" sz="480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6387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s-MX" sz="3200" smtClean="0">
                <a:latin typeface="Eras Medium ITC" pitchFamily="34" charset="0"/>
              </a:rPr>
              <a:t>    </a:t>
            </a:r>
            <a:r>
              <a:rPr lang="es-MX" sz="3200" smtClean="0">
                <a:latin typeface="Eras Medium ITC" pitchFamily="34" charset="0"/>
                <a:ea typeface="BatangChe" pitchFamily="49" charset="-127"/>
              </a:rPr>
              <a:t>Forma de entrar al setup de la BIOS AMI..</a:t>
            </a:r>
          </a:p>
          <a:p>
            <a:pPr>
              <a:buFont typeface="Wingdings" pitchFamily="2" charset="2"/>
              <a:buChar char="ü"/>
            </a:pPr>
            <a:r>
              <a:rPr lang="es-MX" sz="2800" smtClean="0">
                <a:latin typeface="BatangChe" pitchFamily="49" charset="-127"/>
                <a:ea typeface="BatangChe" pitchFamily="49" charset="-127"/>
              </a:rPr>
              <a:t>Presiona [Delete] durante el arranque y listo. </a:t>
            </a:r>
          </a:p>
          <a:p>
            <a:pPr>
              <a:buFont typeface="Wingdings 2" pitchFamily="18" charset="2"/>
              <a:buNone/>
            </a:pPr>
            <a:r>
              <a:rPr lang="es-MX" sz="2800" smtClean="0">
                <a:latin typeface="BatangChe" pitchFamily="49" charset="-127"/>
                <a:ea typeface="BatangChe" pitchFamily="49" charset="-127"/>
              </a:rPr>
              <a:t>  Entraras a esta interfaz</a:t>
            </a:r>
          </a:p>
          <a:p>
            <a:pPr>
              <a:buFont typeface="Wingdings 2" pitchFamily="18" charset="2"/>
              <a:buNone/>
            </a:pPr>
            <a:r>
              <a:rPr lang="es-MX" sz="1600" smtClean="0">
                <a:latin typeface="BatangChe" pitchFamily="49" charset="-127"/>
                <a:ea typeface="BatangChe" pitchFamily="49" charset="-127"/>
              </a:rPr>
              <a:t>     (Dependiendo de la version de la BIOS)</a:t>
            </a:r>
          </a:p>
          <a:p>
            <a:pPr>
              <a:buFont typeface="Wingdings 2" pitchFamily="18" charset="2"/>
              <a:buNone/>
            </a:pPr>
            <a:endParaRPr lang="es-MX" sz="1800" smtClean="0"/>
          </a:p>
        </p:txBody>
      </p:sp>
      <p:pic>
        <p:nvPicPr>
          <p:cNvPr id="16388" name="Picture 2" descr="C:\Users\Paulitha\Pictures\bios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88" y="4214813"/>
            <a:ext cx="3059112" cy="2297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5 Conector recto"/>
          <p:cNvCxnSpPr/>
          <p:nvPr/>
        </p:nvCxnSpPr>
        <p:spPr>
          <a:xfrm rot="5400000">
            <a:off x="2463801" y="4822825"/>
            <a:ext cx="785812" cy="1587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>
            <a:off x="2857500" y="5213350"/>
            <a:ext cx="2286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Daniel Rodriguez</a:t>
            </a:r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MX" sz="3600" dirty="0" smtClean="0">
                <a:latin typeface="Eras Medium ITC" pitchFamily="34" charset="0"/>
                <a:ea typeface="BatangChe" pitchFamily="49" charset="-127"/>
              </a:rPr>
              <a:t>Pestañas de configuración  mas comunes de la BIOS AMI…</a:t>
            </a:r>
            <a:endParaRPr lang="es-MX" sz="3600" dirty="0">
              <a:latin typeface="Eras Medium ITC" pitchFamily="34" charset="0"/>
              <a:ea typeface="BatangChe" pitchFamily="49" charset="-127"/>
            </a:endParaRPr>
          </a:p>
        </p:txBody>
      </p:sp>
      <p:sp>
        <p:nvSpPr>
          <p:cNvPr id="17411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7400925" cy="452596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s-ES" smtClean="0">
                <a:latin typeface="BatangChe" pitchFamily="49" charset="-127"/>
                <a:ea typeface="BatangChe" pitchFamily="49" charset="-127"/>
              </a:rPr>
              <a:t>Configuración básica de parámetros </a:t>
            </a:r>
            <a:endParaRPr lang="es-MX" smtClean="0">
              <a:latin typeface="BatangChe" pitchFamily="49" charset="-127"/>
              <a:ea typeface="BatangChe" pitchFamily="49" charset="-127"/>
            </a:endParaRPr>
          </a:p>
          <a:p>
            <a:pPr>
              <a:buFont typeface="Wingdings" pitchFamily="2" charset="2"/>
              <a:buChar char="v"/>
            </a:pPr>
            <a:r>
              <a:rPr lang="es-ES" smtClean="0">
                <a:latin typeface="BatangChe" pitchFamily="49" charset="-127"/>
                <a:ea typeface="BatangChe" pitchFamily="49" charset="-127"/>
              </a:rPr>
              <a:t>Opciones de BIOS </a:t>
            </a:r>
            <a:endParaRPr lang="es-MX" smtClean="0">
              <a:latin typeface="BatangChe" pitchFamily="49" charset="-127"/>
              <a:ea typeface="BatangChe" pitchFamily="49" charset="-127"/>
            </a:endParaRPr>
          </a:p>
          <a:p>
            <a:pPr>
              <a:buFont typeface="Wingdings" pitchFamily="2" charset="2"/>
              <a:buChar char="v"/>
            </a:pPr>
            <a:r>
              <a:rPr lang="es-ES" smtClean="0">
                <a:latin typeface="BatangChe" pitchFamily="49" charset="-127"/>
                <a:ea typeface="BatangChe" pitchFamily="49" charset="-127"/>
              </a:rPr>
              <a:t>Configuración avanzada y chipset </a:t>
            </a:r>
            <a:endParaRPr lang="es-MX" smtClean="0">
              <a:latin typeface="BatangChe" pitchFamily="49" charset="-127"/>
              <a:ea typeface="BatangChe" pitchFamily="49" charset="-127"/>
            </a:endParaRPr>
          </a:p>
          <a:p>
            <a:pPr>
              <a:buFont typeface="Wingdings" pitchFamily="2" charset="2"/>
              <a:buChar char="v"/>
            </a:pPr>
            <a:r>
              <a:rPr lang="es-ES" smtClean="0">
                <a:latin typeface="BatangChe" pitchFamily="49" charset="-127"/>
                <a:ea typeface="BatangChe" pitchFamily="49" charset="-127"/>
              </a:rPr>
              <a:t>Password, periféricos, discos duros, etc.</a:t>
            </a:r>
            <a:endParaRPr lang="es-MX" smtClean="0">
              <a:latin typeface="BatangChe" pitchFamily="49" charset="-127"/>
              <a:ea typeface="BatangChe" pitchFamily="49" charset="-127"/>
            </a:endParaRPr>
          </a:p>
          <a:p>
            <a:pPr>
              <a:buFont typeface="Wingdings" pitchFamily="2" charset="2"/>
              <a:buChar char="v"/>
            </a:pPr>
            <a:r>
              <a:rPr lang="es-ES" smtClean="0">
                <a:latin typeface="BatangChe" pitchFamily="49" charset="-127"/>
                <a:ea typeface="BatangChe" pitchFamily="49" charset="-127"/>
              </a:rPr>
              <a:t>Otras utilidades</a:t>
            </a:r>
            <a:endParaRPr lang="es-MX" smtClean="0">
              <a:latin typeface="BatangChe" pitchFamily="49" charset="-127"/>
              <a:ea typeface="BatangChe" pitchFamily="49" charset="-127"/>
            </a:endParaRPr>
          </a:p>
          <a:p>
            <a:pPr>
              <a:buFont typeface="Wingdings" pitchFamily="2" charset="2"/>
              <a:buChar char="v"/>
            </a:pPr>
            <a:endParaRPr lang="es-MX" smtClean="0"/>
          </a:p>
          <a:p>
            <a:pPr>
              <a:buFont typeface="Wingdings" pitchFamily="2" charset="2"/>
              <a:buChar char="v"/>
            </a:pPr>
            <a:endParaRPr lang="es-MX" smtClean="0"/>
          </a:p>
          <a:p>
            <a:pPr>
              <a:buFont typeface="Wingdings" pitchFamily="2" charset="2"/>
              <a:buChar char="v"/>
            </a:pPr>
            <a:endParaRPr lang="es-MX" sz="1600" smtClean="0"/>
          </a:p>
          <a:p>
            <a:pPr algn="r">
              <a:buFont typeface="Wingdings" pitchFamily="2" charset="2"/>
              <a:buChar char="v"/>
            </a:pPr>
            <a:r>
              <a:rPr lang="es-MX" sz="1600" smtClean="0"/>
              <a:t>NOTA: Esta pestañas tambien son </a:t>
            </a:r>
          </a:p>
          <a:p>
            <a:pPr algn="r">
              <a:buFont typeface="Wingdings 2" pitchFamily="18" charset="2"/>
              <a:buNone/>
            </a:pPr>
            <a:r>
              <a:rPr lang="es-MX" sz="1600" smtClean="0"/>
              <a:t>comunes en BIOS AWARD y PHOENIX.</a:t>
            </a: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Daniel Rodriguez</a:t>
            </a:r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MX" dirty="0" smtClean="0">
                <a:latin typeface="Eras Medium ITC" pitchFamily="34" charset="0"/>
              </a:rPr>
              <a:t>PESTAÑAS QUE SE ENCUENTRAN EN LA BIOS AMI</a:t>
            </a:r>
            <a:endParaRPr lang="es-MX" dirty="0">
              <a:latin typeface="Eras Medium ITC" pitchFamily="34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571500" y="1643063"/>
          <a:ext cx="6715172" cy="4214842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3357586"/>
                <a:gridCol w="3357586"/>
              </a:tblGrid>
              <a:tr h="4214842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Standar</a:t>
                      </a: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 de CMOS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features</a:t>
                      </a: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Advanced</a:t>
                      </a: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 BIOS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features</a:t>
                      </a: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Advanced</a:t>
                      </a: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 Chipset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features</a:t>
                      </a: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Integrated</a:t>
                      </a: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Peripherals</a:t>
                      </a: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Power</a:t>
                      </a: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management</a:t>
                      </a: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features</a:t>
                      </a: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PMP/PCI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Configurations</a:t>
                      </a: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H/W Monitor</a:t>
                      </a:r>
                    </a:p>
                    <a:p>
                      <a:endParaRPr lang="es-MX" sz="1400" dirty="0">
                        <a:latin typeface="BatangChe" pitchFamily="49" charset="-127"/>
                        <a:ea typeface="BatangChe" pitchFamily="49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Cell</a:t>
                      </a: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Menu</a:t>
                      </a: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Courier New" pitchFamily="49" charset="0"/>
                        <a:buChar char="o"/>
                      </a:pP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Courier New" pitchFamily="49" charset="0"/>
                        <a:buChar char="o"/>
                      </a:pP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Load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Fall-Safe</a:t>
                      </a: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Defauls</a:t>
                      </a: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Courier New" pitchFamily="49" charset="0"/>
                        <a:buChar char="o"/>
                      </a:pP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Courier New" pitchFamily="49" charset="0"/>
                        <a:buChar char="o"/>
                      </a:pP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Load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Optimized</a:t>
                      </a: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Defauls</a:t>
                      </a: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Courier New" pitchFamily="49" charset="0"/>
                        <a:buNone/>
                      </a:pP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Courier New" pitchFamily="49" charset="0"/>
                        <a:buChar char="o"/>
                      </a:pP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BIOS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Setting</a:t>
                      </a: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 Password</a:t>
                      </a:r>
                    </a:p>
                    <a:p>
                      <a:pPr>
                        <a:buFont typeface="Courier New" pitchFamily="49" charset="0"/>
                        <a:buChar char="o"/>
                      </a:pP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Courier New" pitchFamily="49" charset="0"/>
                        <a:buChar char="o"/>
                      </a:pP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Save</a:t>
                      </a: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 &amp;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Exit</a:t>
                      </a: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setup</a:t>
                      </a: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Courier New" pitchFamily="49" charset="0"/>
                        <a:buChar char="o"/>
                      </a:pP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pPr>
                        <a:buFont typeface="Courier New" pitchFamily="49" charset="0"/>
                        <a:buChar char="o"/>
                      </a:pP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Exit</a:t>
                      </a: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without</a:t>
                      </a:r>
                      <a:r>
                        <a:rPr lang="es-MX" sz="1800" dirty="0" smtClean="0">
                          <a:latin typeface="BatangChe" pitchFamily="49" charset="-127"/>
                          <a:ea typeface="BatangChe" pitchFamily="49" charset="-127"/>
                        </a:rPr>
                        <a:t> </a:t>
                      </a:r>
                      <a:r>
                        <a:rPr lang="es-MX" sz="1800" dirty="0" err="1" smtClean="0">
                          <a:latin typeface="BatangChe" pitchFamily="49" charset="-127"/>
                          <a:ea typeface="BatangChe" pitchFamily="49" charset="-127"/>
                        </a:rPr>
                        <a:t>saving</a:t>
                      </a:r>
                      <a:endParaRPr lang="es-MX" sz="18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endParaRPr lang="es-MX" sz="1400" dirty="0">
                        <a:latin typeface="BatangChe" pitchFamily="49" charset="-127"/>
                        <a:ea typeface="BatangChe" pitchFamily="49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443" name="4 CuadroTexto"/>
          <p:cNvSpPr txBox="1">
            <a:spLocks noChangeArrowheads="1"/>
          </p:cNvSpPr>
          <p:nvPr/>
        </p:nvSpPr>
        <p:spPr bwMode="auto">
          <a:xfrm>
            <a:off x="1071563" y="6286500"/>
            <a:ext cx="6127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>
                <a:latin typeface="Trebuchet MS" pitchFamily="34" charset="0"/>
              </a:rPr>
              <a:t>NOTA: Las opciones marcadas asi        continen submenus</a:t>
            </a:r>
          </a:p>
        </p:txBody>
      </p:sp>
      <p:sp>
        <p:nvSpPr>
          <p:cNvPr id="8" name="7 Triángulo rectángulo"/>
          <p:cNvSpPr/>
          <p:nvPr/>
        </p:nvSpPr>
        <p:spPr>
          <a:xfrm rot="2739222" flipH="1" flipV="1">
            <a:off x="4640263" y="6272212"/>
            <a:ext cx="292100" cy="314325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Daniel Rodriguez</a:t>
            </a:r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MX" dirty="0" smtClean="0">
                <a:latin typeface="Eras Medium ITC" pitchFamily="34" charset="0"/>
              </a:rPr>
              <a:t>Teclas de función del BIOS AMI</a:t>
            </a:r>
            <a:endParaRPr lang="es-MX" dirty="0">
              <a:latin typeface="Eras Medium ITC" pitchFamily="34" charset="0"/>
            </a:endParaRPr>
          </a:p>
        </p:txBody>
      </p:sp>
      <p:sp>
        <p:nvSpPr>
          <p:cNvPr id="19459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3200" smtClean="0">
                <a:latin typeface="BatangChe" pitchFamily="49" charset="-127"/>
                <a:ea typeface="BatangChe" pitchFamily="49" charset="-127"/>
              </a:rPr>
              <a:t>Enter- select</a:t>
            </a:r>
          </a:p>
          <a:p>
            <a:r>
              <a:rPr lang="es-MX" sz="3200" smtClean="0">
                <a:latin typeface="BatangChe" pitchFamily="49" charset="-127"/>
                <a:ea typeface="BatangChe" pitchFamily="49" charset="-127"/>
              </a:rPr>
              <a:t>F10- save</a:t>
            </a:r>
          </a:p>
          <a:p>
            <a:r>
              <a:rPr lang="es-MX" sz="3200" smtClean="0">
                <a:latin typeface="BatangChe" pitchFamily="49" charset="-127"/>
                <a:ea typeface="BatangChe" pitchFamily="49" charset="-127"/>
              </a:rPr>
              <a:t>Esc - exit</a:t>
            </a:r>
          </a:p>
          <a:p>
            <a:r>
              <a:rPr lang="es-MX" sz="3200" smtClean="0">
                <a:latin typeface="BatangChe" pitchFamily="49" charset="-127"/>
                <a:ea typeface="BatangChe" pitchFamily="49" charset="-127"/>
              </a:rPr>
              <a:t>F1- general help</a:t>
            </a:r>
          </a:p>
          <a:p>
            <a:r>
              <a:rPr lang="es-MX" sz="3200" smtClean="0">
                <a:latin typeface="BatangChe" pitchFamily="49" charset="-127"/>
                <a:ea typeface="BatangChe" pitchFamily="49" charset="-127"/>
              </a:rPr>
              <a:t>F6- Load Optimized Defauls</a:t>
            </a:r>
          </a:p>
          <a:p>
            <a:endParaRPr lang="es-MX" smtClean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Daniel Rodriguez</a:t>
            </a:r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357166"/>
            <a:ext cx="7239000" cy="60580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MX" dirty="0" smtClean="0">
                <a:latin typeface="Eras Medium ITC" pitchFamily="34" charset="0"/>
              </a:rPr>
              <a:t>PITIDOS DE ERROR DE BIOS AMI</a:t>
            </a:r>
            <a:endParaRPr lang="es-MX" dirty="0">
              <a:latin typeface="Eras Medium ITC" pitchFamily="34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285750" y="1143000"/>
          <a:ext cx="7643866" cy="545592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857652"/>
                <a:gridCol w="3786214"/>
              </a:tblGrid>
              <a:tr h="4400560">
                <a:tc>
                  <a:txBody>
                    <a:bodyPr/>
                    <a:lstStyle/>
                    <a:p>
                      <a: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  <a:t>Tono continuo: Defecto en la fuente de </a:t>
                      </a:r>
                      <a:r>
                        <a:rPr lang="es-ES" sz="1600" dirty="0" err="1" smtClean="0">
                          <a:latin typeface="BatangChe" pitchFamily="49" charset="-127"/>
                          <a:ea typeface="BatangChe" pitchFamily="49" charset="-127"/>
                        </a:rPr>
                        <a:t>alimentacion</a:t>
                      </a:r>
                      <a: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  <a:t/>
                      </a:r>
                      <a:b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</a:br>
                      <a: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  <a:t>1 • Memoria RAM defectuosa o mal conectada</a:t>
                      </a:r>
                      <a:b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</a:br>
                      <a: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  <a:t>2 • Memoria RAM defectuosa o mal conectada</a:t>
                      </a:r>
                      <a:b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</a:br>
                      <a: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  <a:t>2•. 1 - Tarjeta gráfica mal conectada</a:t>
                      </a:r>
                      <a:b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</a:br>
                      <a: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  <a:t>2•,2- Tarjeta gráfica o placa base defectuosas</a:t>
                      </a:r>
                      <a:b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</a:br>
                      <a: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  <a:t>3 • Memoria RAM defectuosa o mal conectada</a:t>
                      </a:r>
                      <a:b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</a:br>
                      <a: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  <a:t>3•,3-,3• Memoria RAM defectuosa o mal conectada</a:t>
                      </a:r>
                      <a:b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</a:br>
                      <a: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  <a:t>4 • Memoria RAM defectuosa o pila de la placa base agotada</a:t>
                      </a:r>
                      <a:b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</a:br>
                      <a: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  <a:t>5 • Procesador defectuoso</a:t>
                      </a:r>
                      <a:b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</a:br>
                      <a: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  <a:t>6 • Placa base defectuosa</a:t>
                      </a:r>
                      <a:b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</a:br>
                      <a: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  <a:t>7 • Frecuencia de procesador incorrecta o procesador defectuoso</a:t>
                      </a:r>
                      <a:b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</a:br>
                      <a: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  <a:t>8 • Tarjeta gráfica defectuosa o mal conectada</a:t>
                      </a:r>
                      <a:endParaRPr lang="es-MX" sz="1600" dirty="0">
                        <a:latin typeface="BatangChe" pitchFamily="49" charset="-127"/>
                        <a:ea typeface="BatangChe" pitchFamily="49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  <a:t>9 • Placa base defectuosa (fallo de la BIOS)</a:t>
                      </a:r>
                      <a:b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</a:br>
                      <a: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  <a:t>10• Placa base defectuosa (fallo de la BIOS)</a:t>
                      </a:r>
                      <a:b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</a:br>
                      <a: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  <a:t>11 • Placa base defectuosa (fallo de la cache L2)</a:t>
                      </a:r>
                      <a:b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</a:br>
                      <a: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  <a:t>1 -, 1 • Placa base defectuosa</a:t>
                      </a:r>
                      <a:b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</a:br>
                      <a: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  <a:t>1 -,2• Tarjeta gráfica defectuosa o mal conectada</a:t>
                      </a:r>
                      <a:b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</a:br>
                      <a: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  <a:t>1 -,3• Monitor no reconocido o placa base defectuosa</a:t>
                      </a:r>
                      <a:b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</a:br>
                      <a: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  <a:t>1 -, 4 • Placa base defectuosa</a:t>
                      </a:r>
                      <a:b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</a:br>
                      <a: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  <a:t>1 -, 5 • Procesador defectuoso</a:t>
                      </a:r>
                      <a:b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</a:br>
                      <a: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  <a:t>1 -,6• Teclado no reconocido o placa base defectuosa</a:t>
                      </a:r>
                      <a:b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</a:br>
                      <a: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  <a:t>1 -,7• Placa base defectuosa</a:t>
                      </a:r>
                      <a:b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</a:br>
                      <a: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  <a:t>1 -8• Placa base defectuosa</a:t>
                      </a:r>
                      <a:b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</a:br>
                      <a:r>
                        <a:rPr lang="es-ES" sz="1600" dirty="0" smtClean="0">
                          <a:latin typeface="BatangChe" pitchFamily="49" charset="-127"/>
                          <a:ea typeface="BatangChe" pitchFamily="49" charset="-127"/>
                        </a:rPr>
                        <a:t>1- agudo. 1 – grave Procesador defectuoso</a:t>
                      </a:r>
                      <a:endParaRPr lang="es-MX" sz="16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endParaRPr lang="es-MX" sz="1600" dirty="0" smtClean="0">
                        <a:latin typeface="BatangChe" pitchFamily="49" charset="-127"/>
                        <a:ea typeface="BatangChe" pitchFamily="49" charset="-127"/>
                      </a:endParaRPr>
                    </a:p>
                    <a:p>
                      <a:endParaRPr lang="es-MX" sz="1600" dirty="0">
                        <a:latin typeface="BatangChe" pitchFamily="49" charset="-127"/>
                        <a:ea typeface="BatangChe" pitchFamily="49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Daniel Rodriguez</a:t>
            </a:r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74848" y="2564904"/>
            <a:ext cx="8229600" cy="1143000"/>
          </a:xfrm>
        </p:spPr>
        <p:txBody>
          <a:bodyPr>
            <a:noAutofit/>
          </a:bodyPr>
          <a:lstStyle/>
          <a:p>
            <a:r>
              <a:rPr lang="es-CO" sz="13800" dirty="0" smtClean="0"/>
              <a:t>AWARD</a:t>
            </a:r>
            <a:endParaRPr lang="es-CO" sz="13800" dirty="0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Daniel Rodriguez</a:t>
            </a:r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515</Words>
  <Application>Microsoft Office PowerPoint</Application>
  <PresentationFormat>Presentación en pantalla (4:3)</PresentationFormat>
  <Paragraphs>162</Paragraphs>
  <Slides>19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Tema de Office</vt:lpstr>
      <vt:lpstr>BIOS</vt:lpstr>
      <vt:lpstr>AMI</vt:lpstr>
      <vt:lpstr>Presentación de PowerPoint</vt:lpstr>
      <vt:lpstr>BIOS AMI</vt:lpstr>
      <vt:lpstr>Pestañas de configuración  mas comunes de la BIOS AMI…</vt:lpstr>
      <vt:lpstr>PESTAÑAS QUE SE ENCUENTRAN EN LA BIOS AMI</vt:lpstr>
      <vt:lpstr>Teclas de función del BIOS AMI</vt:lpstr>
      <vt:lpstr>PITIDOS DE ERROR DE BIOS AMI</vt:lpstr>
      <vt:lpstr>AWARD</vt:lpstr>
      <vt:lpstr>Presentación de PowerPoint</vt:lpstr>
      <vt:lpstr>BIOS AWARD </vt:lpstr>
      <vt:lpstr>Presentación de PowerPoint</vt:lpstr>
      <vt:lpstr>Teclas de función de bios award</vt:lpstr>
      <vt:lpstr>Pitidos de error de bios award</vt:lpstr>
      <vt:lpstr>PHOENIX</vt:lpstr>
      <vt:lpstr>Presentación de PowerPoint</vt:lpstr>
      <vt:lpstr>BIOS PHOENIX</vt:lpstr>
      <vt:lpstr>Pestañas que se encuentran en BIOS Phoenix</vt:lpstr>
      <vt:lpstr>Teclas de función de BIOS Phoenix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</dc:title>
  <dc:creator>Estudiante</dc:creator>
  <cp:lastModifiedBy>usuario</cp:lastModifiedBy>
  <cp:revision>8</cp:revision>
  <dcterms:created xsi:type="dcterms:W3CDTF">2012-10-24T13:52:53Z</dcterms:created>
  <dcterms:modified xsi:type="dcterms:W3CDTF">2012-11-18T01:28:29Z</dcterms:modified>
</cp:coreProperties>
</file>