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9" r:id="rId4"/>
    <p:sldId id="258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87EB-E8C4-46F6-94A9-76A03C6689E5}" type="datetimeFigureOut">
              <a:rPr lang="es-CO" smtClean="0"/>
              <a:t>22/11/2012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2A25F-6FBB-4DB1-91BF-2EA416F44A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807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030EA-FA3B-4BED-850C-3B8A88D0DB2D}" type="slidenum">
              <a:rPr lang="es-ES_tradnl"/>
              <a:pPr/>
              <a:t>3</a:t>
            </a:fld>
            <a:endParaRPr lang="es-ES_tradnl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1630EC-724F-47F0-85BA-9E00A033DF33}" type="slidenum">
              <a:rPr lang="es-ES_tradnl"/>
              <a:pPr/>
              <a:t>5</a:t>
            </a:fld>
            <a:endParaRPr lang="es-ES_tradnl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5DDE7-3C4A-4DB7-816E-44A5F4574D79}" type="slidenum">
              <a:rPr lang="es-ES_tradnl"/>
              <a:pPr/>
              <a:t>6</a:t>
            </a:fld>
            <a:endParaRPr lang="es-ES_tradnl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EF5D2F-F7B3-4EE3-8AA2-DC6367F6EA53}" type="slidenum">
              <a:rPr lang="es-ES_tradnl"/>
              <a:pPr/>
              <a:t>7</a:t>
            </a:fld>
            <a:endParaRPr lang="es-ES_tradnl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9F13E1-C9A0-4DF7-A05B-544E89B96F8C}" type="slidenum">
              <a:rPr lang="es-ES_tradnl"/>
              <a:pPr/>
              <a:t>8</a:t>
            </a:fld>
            <a:endParaRPr lang="es-ES_tradnl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82F0F-A073-4238-AD3C-062BA040D5CD}" type="slidenum">
              <a:rPr lang="es-ES_tradnl"/>
              <a:pPr/>
              <a:t>9</a:t>
            </a:fld>
            <a:endParaRPr lang="es-ES_tradnl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04AC1-C5F7-4A46-9140-AD6DD264FC1D}" type="slidenum">
              <a:rPr lang="es-ES_tradnl"/>
              <a:pPr/>
              <a:t>10</a:t>
            </a:fld>
            <a:endParaRPr lang="es-ES_tradnl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7092B0-4916-438E-9972-4F72999D4F6A}" type="slidenum">
              <a:rPr lang="es-ES_tradnl"/>
              <a:pPr/>
              <a:t>11</a:t>
            </a:fld>
            <a:endParaRPr lang="es-ES_tradnl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B07A-DA50-4B97-865D-E99A6E462E55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031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474C1-F70D-4FEF-A8BB-73BA52D8BC1D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183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805A6-6022-4221-834E-F8A15DF47527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8502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0C45D-BDB3-48AB-8C3A-E81A45408BA4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448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A8CC0-2870-419B-B783-5FD58DD16F38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600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3D6CD-0767-4CD4-879F-986ECA9C72F9}" type="datetime1">
              <a:rPr lang="es-CO" smtClean="0"/>
              <a:t>22/11/2012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10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0962-F8D2-4185-A4A2-9D9292490D8E}" type="datetime1">
              <a:rPr lang="es-CO" smtClean="0"/>
              <a:t>22/11/2012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4218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F6A6E-12C7-4AA1-8771-92485BCD30C2}" type="datetime1">
              <a:rPr lang="es-CO" smtClean="0"/>
              <a:t>22/11/2012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011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B78AC-98DF-4F55-9726-6C342BEBB4A8}" type="datetime1">
              <a:rPr lang="es-CO" smtClean="0"/>
              <a:t>22/11/2012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772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19987-6D2C-4B86-AA80-7345951367E4}" type="datetime1">
              <a:rPr lang="es-CO" smtClean="0"/>
              <a:t>22/11/2012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2113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FC85-BCD2-4802-8465-1E31BE98C6D3}" type="datetime1">
              <a:rPr lang="es-CO" smtClean="0"/>
              <a:t>22/11/2012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4610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1028B-BA93-4901-9848-8BB71C5B741E}" type="datetime1">
              <a:rPr lang="es-CO" smtClean="0"/>
              <a:t>22/11/2012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C8E0A-6D8A-4DAF-9021-2B255379FDB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3718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SEMINARIO DE INTERNET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Por</a:t>
            </a:r>
          </a:p>
          <a:p>
            <a:r>
              <a:rPr lang="es-CO" dirty="0" smtClean="0"/>
              <a:t>DANIEL RODRIGUEZ RAMIREZ</a:t>
            </a:r>
          </a:p>
        </p:txBody>
      </p:sp>
    </p:spTree>
    <p:extLst>
      <p:ext uri="{BB962C8B-B14F-4D97-AF65-F5344CB8AC3E}">
        <p14:creationId xmlns:p14="http://schemas.microsoft.com/office/powerpoint/2010/main" val="1142367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720"/>
            <a:ext cx="8229600" cy="4525963"/>
          </a:xfrm>
        </p:spPr>
        <p:txBody>
          <a:bodyPr/>
          <a:lstStyle/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Bill Gates le propuso a Netscape que le vendiera el software</a:t>
            </a:r>
          </a:p>
          <a:p>
            <a:r>
              <a:rPr lang="es-MX" dirty="0">
                <a:solidFill>
                  <a:schemeClr val="accent6">
                    <a:lumMod val="50000"/>
                  </a:schemeClr>
                </a:solidFill>
              </a:rPr>
              <a:t>Tiempo después Netscape quebró y se unió a AOL</a:t>
            </a:r>
          </a:p>
          <a:p>
            <a:endParaRPr lang="es-ES_tradnl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3796" name="Picture 4" descr="ga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38" y="3644900"/>
            <a:ext cx="3673475" cy="276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738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r>
              <a:rPr lang="es-MX" dirty="0">
                <a:solidFill>
                  <a:srgbClr val="00B050"/>
                </a:solidFill>
                <a:latin typeface="Georgia" pitchFamily="18" charset="0"/>
              </a:rPr>
              <a:t>Esta interfaz iba mas allá de lo previsto y la facilidad con la que podía manejarse el programa abría la red mas lejos</a:t>
            </a:r>
          </a:p>
          <a:p>
            <a:r>
              <a:rPr lang="es-MX" dirty="0">
                <a:solidFill>
                  <a:srgbClr val="00B050"/>
                </a:solidFill>
                <a:latin typeface="Georgia" pitchFamily="18" charset="0"/>
              </a:rPr>
              <a:t>Dicha guerra de navegadores  concluye en:</a:t>
            </a:r>
          </a:p>
          <a:p>
            <a:pPr>
              <a:buFontTx/>
              <a:buNone/>
            </a:pPr>
            <a:r>
              <a:rPr lang="es-MX" dirty="0">
                <a:solidFill>
                  <a:srgbClr val="00B050"/>
                </a:solidFill>
                <a:latin typeface="Georgia" pitchFamily="18" charset="0"/>
              </a:rPr>
              <a:t>   Microsoft online                     </a:t>
            </a:r>
            <a:r>
              <a:rPr lang="es-MX" dirty="0" err="1">
                <a:solidFill>
                  <a:srgbClr val="00B050"/>
                </a:solidFill>
                <a:latin typeface="Georgia" pitchFamily="18" charset="0"/>
              </a:rPr>
              <a:t>Netword</a:t>
            </a:r>
            <a:endParaRPr lang="es-MX" dirty="0">
              <a:solidFill>
                <a:srgbClr val="00B050"/>
              </a:solidFill>
              <a:latin typeface="Georgia" pitchFamily="18" charset="0"/>
            </a:endParaRPr>
          </a:p>
          <a:p>
            <a:pPr>
              <a:buFontTx/>
              <a:buNone/>
            </a:pPr>
            <a:r>
              <a:rPr lang="es-MX" dirty="0">
                <a:solidFill>
                  <a:srgbClr val="00B050"/>
                </a:solidFill>
                <a:latin typeface="Georgia" pitchFamily="18" charset="0"/>
              </a:rPr>
              <a:t>          Netscape                     Internet Explorer</a:t>
            </a:r>
            <a:endParaRPr lang="es-ES_tradnl" dirty="0">
              <a:solidFill>
                <a:srgbClr val="00B050"/>
              </a:solidFill>
              <a:latin typeface="Georgia" pitchFamily="18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V="1">
            <a:off x="4067175" y="2924175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3635375" y="3500438"/>
            <a:ext cx="1295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CO"/>
          </a:p>
        </p:txBody>
      </p:sp>
      <p:pic>
        <p:nvPicPr>
          <p:cNvPr id="29702" name="Picture 6" descr="internetdo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3716338"/>
            <a:ext cx="3914775" cy="314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620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47372" y="980728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dirty="0" smtClean="0"/>
              <a:t>Las primeras ideas sobre Internet fueron inventadas por J.C.R. </a:t>
            </a:r>
            <a:r>
              <a:rPr lang="es-ES" sz="2400" dirty="0" err="1" smtClean="0"/>
              <a:t>Licklider</a:t>
            </a:r>
            <a:r>
              <a:rPr lang="es-ES" sz="2400" dirty="0" smtClean="0"/>
              <a:t> en un documento en el que describe el </a:t>
            </a:r>
            <a:r>
              <a:rPr lang="es-ES" sz="2400" i="1" dirty="0" err="1" smtClean="0"/>
              <a:t>Galatic</a:t>
            </a:r>
            <a:r>
              <a:rPr lang="es-ES" sz="2400" i="1" dirty="0" smtClean="0"/>
              <a:t> Network. </a:t>
            </a:r>
            <a:endParaRPr lang="es-ES" sz="2400" dirty="0"/>
          </a:p>
        </p:txBody>
      </p:sp>
      <p:pic>
        <p:nvPicPr>
          <p:cNvPr id="5" name="Picture 18" descr="JCR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795536"/>
            <a:ext cx="3240360" cy="4777814"/>
          </a:xfrm>
          <a:prstGeom prst="rect">
            <a:avLst/>
          </a:prstGeom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053377" y="2955776"/>
            <a:ext cx="4778120" cy="2705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600" dirty="0" smtClean="0"/>
              <a:t>El concibió una red interconectada globalmente a través de la que cada uno pudiera acceder desde cualquier lugar a datos y programas.</a:t>
            </a:r>
          </a:p>
          <a:p>
            <a:endParaRPr lang="es-ES" sz="2600" dirty="0"/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376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es-MX" sz="4000">
                <a:solidFill>
                  <a:schemeClr val="bg1"/>
                </a:solidFill>
                <a:latin typeface="Georgia" pitchFamily="18" charset="0"/>
              </a:rPr>
              <a:t>CONTENIDO</a:t>
            </a:r>
            <a:endParaRPr lang="es-ES_tradnl" sz="400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525962"/>
          </a:xfrm>
        </p:spPr>
        <p:txBody>
          <a:bodyPr/>
          <a:lstStyle/>
          <a:p>
            <a:r>
              <a:rPr lang="es-MX">
                <a:solidFill>
                  <a:schemeClr val="bg1"/>
                </a:solidFill>
                <a:latin typeface="Georgia" pitchFamily="18" charset="0"/>
              </a:rPr>
              <a:t>Los inicios se remotan a los años 60, en donde Estados Unidos crea una red exclusivamente militar</a:t>
            </a:r>
          </a:p>
          <a:p>
            <a:r>
              <a:rPr lang="es-MX">
                <a:solidFill>
                  <a:schemeClr val="bg1"/>
                </a:solidFill>
                <a:latin typeface="Georgia" pitchFamily="18" charset="0"/>
              </a:rPr>
              <a:t>Esta red se creo en 1969 llamada “ARPANET”</a:t>
            </a:r>
          </a:p>
          <a:p>
            <a:endParaRPr lang="es-MX">
              <a:solidFill>
                <a:schemeClr val="bg1"/>
              </a:solidFill>
              <a:latin typeface="Georgia" pitchFamily="18" charset="0"/>
            </a:endParaRPr>
          </a:p>
          <a:p>
            <a:endParaRPr lang="es-MX" sz="800"/>
          </a:p>
          <a:p>
            <a:pPr>
              <a:buFontTx/>
              <a:buNone/>
            </a:pPr>
            <a:endParaRPr lang="es-ES_tradnl" sz="800"/>
          </a:p>
        </p:txBody>
      </p:sp>
      <p:pic>
        <p:nvPicPr>
          <p:cNvPr id="7172" name="Picture 4" descr="arpanet-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140968"/>
            <a:ext cx="4464050" cy="343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973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DANIEL RODRIGUEZ</a:t>
            </a:r>
            <a:endParaRPr lang="es-CO"/>
          </a:p>
        </p:txBody>
      </p:sp>
      <p:sp>
        <p:nvSpPr>
          <p:cNvPr id="3" name="Rectangle 6"/>
          <p:cNvSpPr txBox="1">
            <a:spLocks noChangeArrowheads="1"/>
          </p:cNvSpPr>
          <p:nvPr/>
        </p:nvSpPr>
        <p:spPr>
          <a:xfrm>
            <a:off x="684213" y="1052513"/>
            <a:ext cx="8137525" cy="4680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Char char="•"/>
            </a:pPr>
            <a:r>
              <a:rPr lang="es-MX" sz="3900" dirty="0" smtClean="0">
                <a:solidFill>
                  <a:srgbClr val="FF0000"/>
                </a:solidFill>
                <a:cs typeface="FrankRuehl" pitchFamily="34" charset="-79"/>
              </a:rPr>
              <a:t>Al principio contaba con 4 ordenadores distribuidos, dos años después con 40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s-MX" sz="3900" dirty="0" smtClean="0">
                <a:solidFill>
                  <a:srgbClr val="FF0000"/>
                </a:solidFill>
                <a:cs typeface="FrankRuehl" pitchFamily="34" charset="-79"/>
              </a:rPr>
              <a:t>Tanto fue el crecimiento de la red en comunicación que se quedo obsoleto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s-MX" sz="3900" dirty="0" smtClean="0">
                <a:solidFill>
                  <a:srgbClr val="FF0000"/>
                </a:solidFill>
                <a:cs typeface="FrankRuehl" pitchFamily="34" charset="-79"/>
              </a:rPr>
              <a:t>Entonces los investigadores crearon el protocolo TCP/IP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s-MX" sz="3900" dirty="0" smtClean="0">
                <a:solidFill>
                  <a:srgbClr val="FF0000"/>
                </a:solidFill>
                <a:cs typeface="FrankRuehl" pitchFamily="34" charset="-79"/>
              </a:rPr>
              <a:t>ARPANET siguió creciendo y abriéndose al mundo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s-MX" sz="3900" dirty="0" smtClean="0">
                <a:solidFill>
                  <a:srgbClr val="FF0000"/>
                </a:solidFill>
                <a:cs typeface="FrankRuehl" pitchFamily="34" charset="-79"/>
              </a:rPr>
              <a:t>Las funciones militaron se desligaron y fueron a dar a MILNET una nueva red que creo los Estados Unidos</a:t>
            </a:r>
          </a:p>
          <a:p>
            <a:pPr>
              <a:lnSpc>
                <a:spcPct val="80000"/>
              </a:lnSpc>
            </a:pPr>
            <a:endParaRPr lang="es-ES_tradnl" dirty="0">
              <a:solidFill>
                <a:schemeClr val="bg1"/>
              </a:solidFill>
              <a:cs typeface="FrankRuehl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18942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5288" y="260350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s-MX" dirty="0">
              <a:solidFill>
                <a:srgbClr val="00B0F0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es-MX" dirty="0">
                <a:solidFill>
                  <a:srgbClr val="00B0F0"/>
                </a:solidFill>
                <a:latin typeface="Georgia" pitchFamily="18" charset="0"/>
              </a:rPr>
              <a:t>La NSF crea su propia red con propósitos científicos y académicos absorbiendo a ARPANET</a:t>
            </a:r>
          </a:p>
          <a:p>
            <a:pPr>
              <a:lnSpc>
                <a:spcPct val="80000"/>
              </a:lnSpc>
            </a:pPr>
            <a:r>
              <a:rPr lang="es-MX" dirty="0">
                <a:solidFill>
                  <a:srgbClr val="00B0F0"/>
                </a:solidFill>
                <a:latin typeface="Georgia" pitchFamily="18" charset="0"/>
              </a:rPr>
              <a:t>El desarrollo de dichas redes fue transcendental y se crean nuevas redes de libre acceso así creando INTERNET</a:t>
            </a:r>
          </a:p>
          <a:p>
            <a:pPr>
              <a:lnSpc>
                <a:spcPct val="80000"/>
              </a:lnSpc>
            </a:pPr>
            <a:endParaRPr lang="es-MX" dirty="0">
              <a:solidFill>
                <a:srgbClr val="00B0F0"/>
              </a:solidFill>
              <a:latin typeface="Georgia" pitchFamily="18" charset="0"/>
            </a:endParaRPr>
          </a:p>
        </p:txBody>
      </p:sp>
      <p:pic>
        <p:nvPicPr>
          <p:cNvPr id="8199" name="Picture 7" descr="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0336">
            <a:off x="2195513" y="3035300"/>
            <a:ext cx="4100512" cy="382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609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La red era básicamente textual, aunque basado en video juegos</a:t>
            </a:r>
          </a:p>
          <a:p>
            <a:pPr>
              <a:lnSpc>
                <a:spcPct val="80000"/>
              </a:lnSpc>
            </a:pP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Con el tiempo la palabra “</a:t>
            </a:r>
            <a:r>
              <a:rPr lang="es-MX" dirty="0" err="1">
                <a:solidFill>
                  <a:srgbClr val="7030A0"/>
                </a:solidFill>
                <a:latin typeface="Georgia" pitchFamily="18" charset="0"/>
              </a:rPr>
              <a:t>ciber</a:t>
            </a: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 espacio” era sinónimo de INTERNET</a:t>
            </a:r>
          </a:p>
          <a:p>
            <a:pPr>
              <a:lnSpc>
                <a:spcPct val="80000"/>
              </a:lnSpc>
            </a:pP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Tim </a:t>
            </a:r>
            <a:r>
              <a:rPr lang="es-MX" dirty="0" err="1">
                <a:solidFill>
                  <a:srgbClr val="7030A0"/>
                </a:solidFill>
                <a:latin typeface="Georgia" pitchFamily="18" charset="0"/>
              </a:rPr>
              <a:t>Berners</a:t>
            </a: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 buscaba un sistema de almacenamiento y recuperación de datos por lo tanto retomo la idea de Nelson, de usar hipervínculos .</a:t>
            </a:r>
          </a:p>
          <a:p>
            <a:pPr>
              <a:lnSpc>
                <a:spcPct val="80000"/>
              </a:lnSpc>
            </a:pP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 en 1990  lo llamaron </a:t>
            </a:r>
            <a:r>
              <a:rPr lang="es-MX" dirty="0" err="1">
                <a:solidFill>
                  <a:srgbClr val="7030A0"/>
                </a:solidFill>
                <a:latin typeface="Georgia" pitchFamily="18" charset="0"/>
              </a:rPr>
              <a:t>World</a:t>
            </a:r>
            <a:r>
              <a:rPr lang="es-MX" dirty="0">
                <a:solidFill>
                  <a:srgbClr val="7030A0"/>
                </a:solidFill>
                <a:latin typeface="Georgia" pitchFamily="18" charset="0"/>
              </a:rPr>
              <a:t> Wide Web (WWW) o telaraña mundial</a:t>
            </a:r>
          </a:p>
          <a:p>
            <a:pPr>
              <a:lnSpc>
                <a:spcPct val="80000"/>
              </a:lnSpc>
            </a:pPr>
            <a:endParaRPr lang="es-ES_tradnl" dirty="0">
              <a:solidFill>
                <a:srgbClr val="7030A0"/>
              </a:solidFill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endParaRPr lang="es-ES_tradnl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54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052736"/>
            <a:ext cx="8229600" cy="4752305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s-MX" sz="3600" dirty="0">
                <a:solidFill>
                  <a:srgbClr val="C00000"/>
                </a:solidFill>
                <a:latin typeface="Georgia" pitchFamily="18" charset="0"/>
              </a:rPr>
              <a:t>Permitía vincular información, el contenido se programaba en lenguaje de hipertexto con “etiquetas”.</a:t>
            </a:r>
          </a:p>
          <a:p>
            <a:pPr>
              <a:lnSpc>
                <a:spcPct val="80000"/>
              </a:lnSpc>
            </a:pPr>
            <a:r>
              <a:rPr lang="es-MX" sz="3600" dirty="0">
                <a:solidFill>
                  <a:srgbClr val="C00000"/>
                </a:solidFill>
                <a:latin typeface="Georgia" pitchFamily="18" charset="0"/>
              </a:rPr>
              <a:t>Un programa de computación era capaz de leer esas etiquetas para después desplegar esa información “navegador” o “browser”.</a:t>
            </a:r>
          </a:p>
          <a:p>
            <a:pPr>
              <a:lnSpc>
                <a:spcPct val="80000"/>
              </a:lnSpc>
            </a:pPr>
            <a:r>
              <a:rPr lang="es-MX" sz="3600" dirty="0">
                <a:solidFill>
                  <a:srgbClr val="C00000"/>
                </a:solidFill>
                <a:latin typeface="Georgia" pitchFamily="18" charset="0"/>
              </a:rPr>
              <a:t>El 1993 Marc. </a:t>
            </a:r>
            <a:r>
              <a:rPr lang="es-MX" sz="3600" dirty="0" err="1">
                <a:solidFill>
                  <a:srgbClr val="C00000"/>
                </a:solidFill>
                <a:latin typeface="Georgia" pitchFamily="18" charset="0"/>
              </a:rPr>
              <a:t>Andreesen</a:t>
            </a:r>
            <a:r>
              <a:rPr lang="es-MX" sz="3600" dirty="0">
                <a:solidFill>
                  <a:srgbClr val="C00000"/>
                </a:solidFill>
                <a:latin typeface="Georgia" pitchFamily="18" charset="0"/>
              </a:rPr>
              <a:t> produjo la primer versión del navegador “MOSAIC”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s-MX" sz="3600" dirty="0">
                <a:solidFill>
                  <a:srgbClr val="C00000"/>
                </a:solidFill>
                <a:latin typeface="Georgia" pitchFamily="18" charset="0"/>
              </a:rPr>
              <a:t> </a:t>
            </a:r>
          </a:p>
          <a:p>
            <a:pPr>
              <a:lnSpc>
                <a:spcPct val="80000"/>
              </a:lnSpc>
            </a:pPr>
            <a:endParaRPr lang="es-ES_tradnl" sz="3600" dirty="0">
              <a:solidFill>
                <a:srgbClr val="C0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8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mocroso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860800"/>
            <a:ext cx="388620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755650" y="1196975"/>
            <a:ext cx="8064500" cy="17526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90000"/>
              </a:lnSpc>
              <a:buFontTx/>
              <a:buChar char="•"/>
            </a:pPr>
            <a:r>
              <a:rPr lang="es-MX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Microsoft la empresa desarrolladora de software de mejor prestigio ( $) creo Netword</a:t>
            </a:r>
          </a:p>
          <a:p>
            <a:pPr algn="l">
              <a:lnSpc>
                <a:spcPct val="90000"/>
              </a:lnSpc>
              <a:buFontTx/>
              <a:buChar char="•"/>
            </a:pPr>
            <a:r>
              <a:rPr lang="es-MX">
                <a:solidFill>
                  <a:schemeClr val="tx2">
                    <a:lumMod val="50000"/>
                  </a:schemeClr>
                </a:solidFill>
                <a:latin typeface="Georgia" pitchFamily="18" charset="0"/>
              </a:rPr>
              <a:t>Por su ambición absorbió varias compañías e incluso a IBM</a:t>
            </a:r>
          </a:p>
          <a:p>
            <a:pPr algn="l">
              <a:lnSpc>
                <a:spcPct val="90000"/>
              </a:lnSpc>
            </a:pPr>
            <a:endParaRPr lang="es-ES_tradnl">
              <a:solidFill>
                <a:schemeClr val="tx2">
                  <a:lumMod val="50000"/>
                </a:schemeClr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460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404813"/>
            <a:ext cx="8229600" cy="4525962"/>
          </a:xfrm>
        </p:spPr>
        <p:txBody>
          <a:bodyPr/>
          <a:lstStyle/>
          <a:p>
            <a:r>
              <a:rPr lang="es-MX" dirty="0" err="1">
                <a:solidFill>
                  <a:srgbClr val="00B050"/>
                </a:solidFill>
              </a:rPr>
              <a:t>Jim</a:t>
            </a:r>
            <a:r>
              <a:rPr lang="es-MX" dirty="0">
                <a:solidFill>
                  <a:srgbClr val="00B050"/>
                </a:solidFill>
              </a:rPr>
              <a:t> Clark y Marc </a:t>
            </a:r>
            <a:r>
              <a:rPr lang="es-MX" dirty="0" err="1">
                <a:solidFill>
                  <a:srgbClr val="00B050"/>
                </a:solidFill>
              </a:rPr>
              <a:t>Andreesen</a:t>
            </a:r>
            <a:r>
              <a:rPr lang="es-MX" dirty="0">
                <a:solidFill>
                  <a:srgbClr val="00B050"/>
                </a:solidFill>
              </a:rPr>
              <a:t> crean Netscape </a:t>
            </a:r>
            <a:r>
              <a:rPr lang="es-MX" dirty="0" err="1">
                <a:solidFill>
                  <a:srgbClr val="00B050"/>
                </a:solidFill>
              </a:rPr>
              <a:t>Comunications</a:t>
            </a:r>
            <a:endParaRPr lang="es-MX" dirty="0">
              <a:solidFill>
                <a:srgbClr val="00B050"/>
              </a:solidFill>
            </a:endParaRPr>
          </a:p>
          <a:p>
            <a:endParaRPr lang="es-ES_tradnl" dirty="0">
              <a:solidFill>
                <a:srgbClr val="00B050"/>
              </a:solidFill>
            </a:endParaRPr>
          </a:p>
        </p:txBody>
      </p:sp>
      <p:pic>
        <p:nvPicPr>
          <p:cNvPr id="32772" name="Picture 4" descr="netsca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4" r="16119"/>
          <a:stretch>
            <a:fillRect/>
          </a:stretch>
        </p:blipFill>
        <p:spPr bwMode="auto">
          <a:xfrm>
            <a:off x="2195513" y="2060575"/>
            <a:ext cx="4897437" cy="4418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790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388</Words>
  <Application>Microsoft Office PowerPoint</Application>
  <PresentationFormat>Presentación en pantalla (4:3)</PresentationFormat>
  <Paragraphs>44</Paragraphs>
  <Slides>11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SEMINARIO DE INTERNET</vt:lpstr>
      <vt:lpstr>Presentación de PowerPoint</vt:lpstr>
      <vt:lpstr>CONTENIDO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DE INTERNET</dc:title>
  <dc:creator>Usuario</dc:creator>
  <cp:lastModifiedBy>Usuario</cp:lastModifiedBy>
  <cp:revision>3</cp:revision>
  <dcterms:created xsi:type="dcterms:W3CDTF">2012-11-22T23:42:53Z</dcterms:created>
  <dcterms:modified xsi:type="dcterms:W3CDTF">2012-11-23T00:40:03Z</dcterms:modified>
</cp:coreProperties>
</file>