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20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8021-F237-46E6-A1E7-D68148178E33}" type="datetimeFigureOut">
              <a:rPr lang="es-MX" smtClean="0"/>
              <a:pPr/>
              <a:t>26/11/2012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606-7B93-4DBC-A3D0-AAE95CA6F64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8021-F237-46E6-A1E7-D68148178E33}" type="datetimeFigureOut">
              <a:rPr lang="es-MX" smtClean="0"/>
              <a:pPr/>
              <a:t>26/11/2012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606-7B93-4DBC-A3D0-AAE95CA6F64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8021-F237-46E6-A1E7-D68148178E33}" type="datetimeFigureOut">
              <a:rPr lang="es-MX" smtClean="0"/>
              <a:pPr/>
              <a:t>26/11/2012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606-7B93-4DBC-A3D0-AAE95CA6F64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8021-F237-46E6-A1E7-D68148178E33}" type="datetimeFigureOut">
              <a:rPr lang="es-MX" smtClean="0"/>
              <a:pPr/>
              <a:t>26/11/2012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606-7B93-4DBC-A3D0-AAE95CA6F64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8021-F237-46E6-A1E7-D68148178E33}" type="datetimeFigureOut">
              <a:rPr lang="es-MX" smtClean="0"/>
              <a:pPr/>
              <a:t>26/11/2012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606-7B93-4DBC-A3D0-AAE95CA6F64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8021-F237-46E6-A1E7-D68148178E33}" type="datetimeFigureOut">
              <a:rPr lang="es-MX" smtClean="0"/>
              <a:pPr/>
              <a:t>26/11/2012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606-7B93-4DBC-A3D0-AAE95CA6F64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8021-F237-46E6-A1E7-D68148178E33}" type="datetimeFigureOut">
              <a:rPr lang="es-MX" smtClean="0"/>
              <a:pPr/>
              <a:t>26/11/2012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606-7B93-4DBC-A3D0-AAE95CA6F64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8021-F237-46E6-A1E7-D68148178E33}" type="datetimeFigureOut">
              <a:rPr lang="es-MX" smtClean="0"/>
              <a:pPr/>
              <a:t>26/11/2012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606-7B93-4DBC-A3D0-AAE95CA6F64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8021-F237-46E6-A1E7-D68148178E33}" type="datetimeFigureOut">
              <a:rPr lang="es-MX" smtClean="0"/>
              <a:pPr/>
              <a:t>26/11/2012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606-7B93-4DBC-A3D0-AAE95CA6F64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8021-F237-46E6-A1E7-D68148178E33}" type="datetimeFigureOut">
              <a:rPr lang="es-MX" smtClean="0"/>
              <a:pPr/>
              <a:t>26/11/2012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606-7B93-4DBC-A3D0-AAE95CA6F64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8021-F237-46E6-A1E7-D68148178E33}" type="datetimeFigureOut">
              <a:rPr lang="es-MX" smtClean="0"/>
              <a:pPr/>
              <a:t>26/11/2012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606-7B93-4DBC-A3D0-AAE95CA6F64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08021-F237-46E6-A1E7-D68148178E33}" type="datetimeFigureOut">
              <a:rPr lang="es-MX" smtClean="0"/>
              <a:pPr/>
              <a:t>26/11/2012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31606-7B93-4DBC-A3D0-AAE95CA6F64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Mozilla_Firefox_wordmark.sv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es.wikipedia.org/wiki/Archivo:Newgooglelogo.pn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s.wikipedia.org/wiki/Archivo:Mozilla_Firefox_wordmark.sv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7772400" cy="1470025"/>
          </a:xfrm>
        </p:spPr>
        <p:txBody>
          <a:bodyPr>
            <a:noAutofit/>
          </a:bodyPr>
          <a:lstStyle/>
          <a:p>
            <a:r>
              <a:rPr lang="es-CO" sz="9600" dirty="0" smtClean="0"/>
              <a:t>NAVEGADORES</a:t>
            </a:r>
            <a:endParaRPr lang="es-CO" sz="9600" dirty="0"/>
          </a:p>
        </p:txBody>
      </p:sp>
      <p:pic>
        <p:nvPicPr>
          <p:cNvPr id="1026" name="Picture 2" descr="C:\Users\Usuario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3703092" cy="452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362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5976" y="0"/>
            <a:ext cx="4788024" cy="2492896"/>
          </a:xfrm>
        </p:spPr>
        <p:txBody>
          <a:bodyPr>
            <a:noAutofit/>
          </a:bodyPr>
          <a:lstStyle/>
          <a:p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Versión de escritorio</a:t>
            </a:r>
            <a:endParaRPr lang="es-MX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account.services.mozilla.com/account_static/images/sync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8422608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548680"/>
            <a:ext cx="7772400" cy="1470025"/>
          </a:xfrm>
        </p:spPr>
        <p:txBody>
          <a:bodyPr>
            <a:normAutofit/>
          </a:bodyPr>
          <a:lstStyle/>
          <a:p>
            <a:r>
              <a:rPr lang="es-MX" dirty="0" smtClean="0"/>
              <a:t>HISTORIA DE INTERNET EXPLORER </a:t>
            </a:r>
            <a:endParaRPr lang="es-MX" dirty="0"/>
          </a:p>
        </p:txBody>
      </p:sp>
      <p:pic>
        <p:nvPicPr>
          <p:cNvPr id="5" name="Picture 2" descr="http://www.portalpirata.com/files/images/temp/internet_explorer_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151362"/>
            <a:ext cx="4415308" cy="4415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64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EL INTERNET EXPLORER CRECIO A TRAVES DE SUS VERSIONES.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SPYGLASS MOSAIC fue la primera versión salió en 1994 como Internet Explorer 1.0. 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588" b="23399"/>
          <a:stretch/>
        </p:blipFill>
        <p:spPr bwMode="auto">
          <a:xfrm>
            <a:off x="2051720" y="3501008"/>
            <a:ext cx="5039891" cy="2232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7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3341" y="908721"/>
            <a:ext cx="6777317" cy="1152128"/>
          </a:xfrm>
        </p:spPr>
        <p:txBody>
          <a:bodyPr>
            <a:normAutofit fontScale="85000" lnSpcReduction="10000"/>
          </a:bodyPr>
          <a:lstStyle/>
          <a:p>
            <a:r>
              <a:rPr lang="es-MX" dirty="0" smtClean="0"/>
              <a:t>Windows NT fue la segunda versión salió en 1995, como </a:t>
            </a:r>
            <a:r>
              <a:rPr lang="es-MX" dirty="0"/>
              <a:t>I</a:t>
            </a:r>
            <a:r>
              <a:rPr lang="es-MX" dirty="0" smtClean="0"/>
              <a:t>nternet Explorer 2.0.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6" b="19771"/>
          <a:stretch/>
        </p:blipFill>
        <p:spPr bwMode="auto">
          <a:xfrm>
            <a:off x="1763688" y="2386643"/>
            <a:ext cx="5539872" cy="27050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1608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908721"/>
            <a:ext cx="6777317" cy="1224136"/>
          </a:xfrm>
        </p:spPr>
        <p:txBody>
          <a:bodyPr/>
          <a:lstStyle/>
          <a:p>
            <a:r>
              <a:rPr lang="es-MX" dirty="0" smtClean="0"/>
              <a:t>La tercera versión salió en 1996 como Internet Explorer 3.0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19" t="33352" r="27634"/>
          <a:stretch/>
        </p:blipFill>
        <p:spPr bwMode="auto">
          <a:xfrm>
            <a:off x="2411761" y="2564904"/>
            <a:ext cx="3888431" cy="29968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306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196752"/>
            <a:ext cx="6777317" cy="3508977"/>
          </a:xfrm>
        </p:spPr>
        <p:txBody>
          <a:bodyPr/>
          <a:lstStyle/>
          <a:p>
            <a:r>
              <a:rPr lang="es-MX" dirty="0" smtClean="0"/>
              <a:t>La cuarta versión salió en 1997 como Internet Explorer 4.0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992" b="13130"/>
          <a:stretch/>
        </p:blipFill>
        <p:spPr bwMode="auto">
          <a:xfrm>
            <a:off x="2450658" y="2420889"/>
            <a:ext cx="3645180" cy="31058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8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052736"/>
            <a:ext cx="6777317" cy="3508977"/>
          </a:xfrm>
        </p:spPr>
        <p:txBody>
          <a:bodyPr/>
          <a:lstStyle/>
          <a:p>
            <a:r>
              <a:rPr lang="es-MX" dirty="0" smtClean="0"/>
              <a:t>La quinta versión salió en 1999 como Internet Explorer Beta 5.0</a:t>
            </a: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86122"/>
            <a:ext cx="3982070" cy="2865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956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718811"/>
            <a:ext cx="3665275" cy="4711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2 CuadroTexto"/>
          <p:cNvSpPr txBox="1"/>
          <p:nvPr/>
        </p:nvSpPr>
        <p:spPr>
          <a:xfrm>
            <a:off x="1187624" y="764704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La sexta versión salió en 2001, como Internet Explorer 6.0</a:t>
            </a:r>
            <a:r>
              <a:rPr lang="es-MX" sz="2000" dirty="0" smtClean="0"/>
              <a:t>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96060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La séptima versión salió en 2006, como </a:t>
            </a:r>
            <a:r>
              <a:rPr lang="es-MX" dirty="0"/>
              <a:t>I</a:t>
            </a:r>
            <a:r>
              <a:rPr lang="es-MX" dirty="0" smtClean="0"/>
              <a:t>nternet Explorer 7.0 Beta</a:t>
            </a:r>
            <a:endParaRPr lang="es-MX" dirty="0"/>
          </a:p>
        </p:txBody>
      </p:sp>
      <p:pic>
        <p:nvPicPr>
          <p:cNvPr id="5" name="Picture 2" descr="http://2.bp.blogspot.com/_ntN_v-GhYbM/TJv8KW0UemI/AAAAAAAAB5Y/BRX1Qb2puQ4/s1600/historia-logos-internet-explorer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000" t="36847" r="22415"/>
          <a:stretch/>
        </p:blipFill>
        <p:spPr bwMode="auto">
          <a:xfrm>
            <a:off x="2843808" y="2924944"/>
            <a:ext cx="3168352" cy="3184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La octava versión salió en 2009, como Internet Explorer 8.0 Beta. Esta es la versión que actualmente utilizamos</a:t>
            </a:r>
            <a:endParaRPr lang="es-MX" dirty="0"/>
          </a:p>
        </p:txBody>
      </p:sp>
      <p:pic>
        <p:nvPicPr>
          <p:cNvPr id="5" name="Picture 2" descr="http://2.bp.blogspot.com/_ntN_v-GhYbM/TJv8KW0UemI/AAAAAAAAB5Y/BRX1Qb2puQ4/s1600/historia-logos-internet-explorer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6988" t="38680" r="-52"/>
          <a:stretch/>
        </p:blipFill>
        <p:spPr bwMode="auto">
          <a:xfrm>
            <a:off x="2987824" y="3212976"/>
            <a:ext cx="2880320" cy="3092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1942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Autofit/>
          </a:bodyPr>
          <a:lstStyle/>
          <a:p>
            <a:r>
              <a:rPr lang="es-MX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 DE MOZILLA FIREFOX</a:t>
            </a:r>
            <a:endParaRPr lang="es-MX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://www.tecnologiabit.com/wp-content/uploads/2011/11/firefox-log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3207126" cy="3168352"/>
          </a:xfrm>
          <a:prstGeom prst="rect">
            <a:avLst/>
          </a:prstGeom>
          <a:noFill/>
        </p:spPr>
      </p:pic>
      <p:pic>
        <p:nvPicPr>
          <p:cNvPr id="20482" name="Picture 2" descr="Mozilla Firefox wordmark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924944"/>
            <a:ext cx="3528392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es-MX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ea typeface="BatangChe" pitchFamily="49" charset="-127"/>
                <a:cs typeface="Aharoni" pitchFamily="2" charset="-79"/>
              </a:rPr>
              <a:t>HISTORIA DE GOOGLE CHROME</a:t>
            </a:r>
            <a:endParaRPr lang="es-MX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ea typeface="BatangChe" pitchFamily="49" charset="-127"/>
              <a:cs typeface="Aharoni" pitchFamily="2" charset="-79"/>
            </a:endParaRPr>
          </a:p>
        </p:txBody>
      </p:sp>
      <p:pic>
        <p:nvPicPr>
          <p:cNvPr id="11266" name="Picture 2" descr="http://elgeeky.com/wp-content/google-ch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140968"/>
            <a:ext cx="2933700" cy="2933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1199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4499992" cy="2420888"/>
          </a:xfrm>
        </p:spPr>
        <p:txBody>
          <a:bodyPr>
            <a:normAutofit/>
          </a:bodyPr>
          <a:lstStyle/>
          <a:p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ea typeface="BatangChe" pitchFamily="49" charset="-127"/>
              </a:rPr>
              <a:t>Propietaria de la marca GOOGLE</a:t>
            </a:r>
            <a:endParaRPr lang="es-MX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ea typeface="BatangChe" pitchFamily="49" charset="-127"/>
            </a:endParaRPr>
          </a:p>
        </p:txBody>
      </p:sp>
      <p:pic>
        <p:nvPicPr>
          <p:cNvPr id="14338" name="Picture 2" descr="Newgoogle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2564904"/>
            <a:ext cx="6192687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2078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99992" y="0"/>
            <a:ext cx="4644008" cy="2708920"/>
          </a:xfrm>
        </p:spPr>
        <p:txBody>
          <a:bodyPr>
            <a:normAutofit/>
          </a:bodyPr>
          <a:lstStyle/>
          <a:p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Principal motor de búsqueda</a:t>
            </a:r>
            <a:endParaRPr lang="es-MX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5362" name="Picture 2" descr="http://www.portalpirata.com/files/images/temp/internet_explorer_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788" y="2132856"/>
            <a:ext cx="3384376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0468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4427984" cy="2348880"/>
          </a:xfrm>
        </p:spPr>
        <p:txBody>
          <a:bodyPr>
            <a:normAutofit/>
          </a:bodyPr>
          <a:lstStyle/>
          <a:p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Se crea en 1998 </a:t>
            </a:r>
            <a:endParaRPr lang="es-MX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6386" name="Picture 2" descr="http://in.ternet.es/wp-content/uploads/sede-goog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132856"/>
            <a:ext cx="5256584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0584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6016" y="0"/>
            <a:ext cx="4427984" cy="2636912"/>
          </a:xfrm>
        </p:spPr>
        <p:txBody>
          <a:bodyPr>
            <a:normAutofit/>
          </a:bodyPr>
          <a:lstStyle/>
          <a:p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Ofrece otros servicios como:</a:t>
            </a:r>
            <a:endParaRPr lang="es-MX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7410" name="Picture 2" descr="http://blog.solidcactus.com/wp-content/uploads/2011/03/googleproductse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453" y="2276872"/>
            <a:ext cx="5607023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6786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3851920" cy="2708920"/>
          </a:xfrm>
        </p:spPr>
        <p:txBody>
          <a:bodyPr>
            <a:normAutofit/>
          </a:bodyPr>
          <a:lstStyle/>
          <a:p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Material almacenado</a:t>
            </a:r>
            <a:endParaRPr lang="es-MX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8434" name="Picture 2" descr="http://3.bp.blogspot.com/-4ls67GvhAeE/TmEDsfU2AVI/AAAAAAAAAUs/owKmHawop9g/s1600/google%2Bdeskto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348880"/>
            <a:ext cx="4985308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6634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0"/>
            <a:ext cx="4211960" cy="2924944"/>
          </a:xfrm>
        </p:spPr>
        <p:txBody>
          <a:bodyPr>
            <a:normAutofit/>
          </a:bodyPr>
          <a:lstStyle/>
          <a:p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Correo electrónico</a:t>
            </a:r>
            <a:endParaRPr lang="es-MX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9458" name="Picture 2" descr="http://jefotecs.files.wordpress.com/2010/12/gmai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5600700" cy="2867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046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4211960" cy="1700808"/>
          </a:xfrm>
        </p:spPr>
        <p:txBody>
          <a:bodyPr>
            <a:normAutofit/>
          </a:bodyPr>
          <a:lstStyle/>
          <a:p>
            <a:r>
              <a:rPr lang="es-MX" sz="4800" dirty="0" smtClean="0">
                <a:latin typeface="Berlin Sans FB" pitchFamily="34" charset="0"/>
              </a:rPr>
              <a:t>Mapamundi</a:t>
            </a:r>
            <a:endParaRPr lang="es-MX" sz="4800" dirty="0">
              <a:latin typeface="Berlin Sans FB" pitchFamily="34" charset="0"/>
            </a:endParaRPr>
          </a:p>
        </p:txBody>
      </p:sp>
      <p:pic>
        <p:nvPicPr>
          <p:cNvPr id="20482" name="Picture 2" descr="http://tuttoqui.org/wp-content/uploads/2010/08/google-earth-europa-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6825948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9224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0"/>
            <a:ext cx="4211960" cy="3284984"/>
          </a:xfrm>
        </p:spPr>
        <p:txBody>
          <a:bodyPr>
            <a:normAutofit/>
          </a:bodyPr>
          <a:lstStyle/>
          <a:p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Actualmente trabaja con:</a:t>
            </a:r>
            <a:endParaRPr lang="es-MX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21506" name="Picture 2" descr="http://itechnobuzz.com/wp-content/uploads/2008/08/google-docs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17032"/>
            <a:ext cx="6120680" cy="2736304"/>
          </a:xfrm>
          <a:prstGeom prst="rect">
            <a:avLst/>
          </a:prstGeom>
          <a:noFill/>
        </p:spPr>
      </p:pic>
      <p:pic>
        <p:nvPicPr>
          <p:cNvPr id="21508" name="Picture 4" descr="http://www.tecnologiabit.com/wp-content/uploads/2011/11/firefox-log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2656"/>
            <a:ext cx="3028950" cy="2933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510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4139952" cy="2420888"/>
          </a:xfrm>
        </p:spPr>
        <p:txBody>
          <a:bodyPr>
            <a:noAutofit/>
          </a:bodyPr>
          <a:lstStyle/>
          <a:p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Navegador web libre y de código abierto</a:t>
            </a:r>
            <a:endParaRPr lang="es-MX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://www.tecnologiabit.com/wp-content/uploads/2011/11/firefox-log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44824"/>
            <a:ext cx="430046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0112" y="0"/>
            <a:ext cx="3563888" cy="1772816"/>
          </a:xfrm>
        </p:spPr>
        <p:txBody>
          <a:bodyPr>
            <a:normAutofit/>
          </a:bodyPr>
          <a:lstStyle/>
          <a:p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descendiente</a:t>
            </a:r>
            <a:endParaRPr lang="es-MX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upload.wikimedia.org/wikipedia/commons/b/b3/Mozilla_Application_Suite_for_Mac_OS_9_Startup_Scre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5832648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3707904" cy="2348880"/>
          </a:xfrm>
        </p:spPr>
        <p:txBody>
          <a:bodyPr>
            <a:normAutofit/>
          </a:bodyPr>
          <a:lstStyle/>
          <a:p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Creado por Dave Hyatt</a:t>
            </a:r>
            <a:endParaRPr lang="es-MX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starkecountychamber.com/yahoo_site_admin/assets/images/Dave_Hyatt_headshot_Small.33690545_s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95936" y="1772816"/>
            <a:ext cx="417646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99992" y="0"/>
            <a:ext cx="4644008" cy="2204864"/>
          </a:xfrm>
        </p:spPr>
        <p:txBody>
          <a:bodyPr>
            <a:normAutofit/>
          </a:bodyPr>
          <a:lstStyle/>
          <a:p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Originalmente así era llamado</a:t>
            </a:r>
            <a:endParaRPr lang="es-MX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topnews.in/files/phoenix-tech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84066"/>
            <a:ext cx="5256584" cy="4517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4283968" cy="3284984"/>
          </a:xfrm>
        </p:spPr>
        <p:txBody>
          <a:bodyPr>
            <a:noAutofit/>
          </a:bodyPr>
          <a:lstStyle/>
          <a:p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Después se registro como base de datos Firebird</a:t>
            </a:r>
            <a:endParaRPr lang="es-MX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1dut.com/wp-content/uploads/2011/09/30-beautiful-phoenix-artworks3dabstractline-drawings-and-oil-paintigs-1dut.com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1" y="1988840"/>
            <a:ext cx="4104454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5976" y="332656"/>
            <a:ext cx="4499992" cy="2780928"/>
          </a:xfrm>
        </p:spPr>
        <p:txBody>
          <a:bodyPr>
            <a:normAutofit fontScale="90000"/>
          </a:bodyPr>
          <a:lstStyle/>
          <a:p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9 de febrero de 2004 se queda ese nombre</a:t>
            </a:r>
            <a:endParaRPr lang="es-MX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Mozilla Firefox wordmark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988840"/>
            <a:ext cx="6785369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3923928" cy="2204864"/>
          </a:xfrm>
        </p:spPr>
        <p:txBody>
          <a:bodyPr>
            <a:normAutofit/>
          </a:bodyPr>
          <a:lstStyle/>
          <a:p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FIREFOX móvil 2011</a:t>
            </a:r>
            <a:endParaRPr lang="es-MX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www.mozilla-hispano.org/wp-content/uploads/615B3A7A-FD87-4FCA-9E6B-E952F96516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060847"/>
            <a:ext cx="5760640" cy="4104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103</TotalTime>
  <Words>195</Words>
  <Application>Microsoft Office PowerPoint</Application>
  <PresentationFormat>Presentación en pantalla (4:3)</PresentationFormat>
  <Paragraphs>29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NAVEGADORES</vt:lpstr>
      <vt:lpstr>HISTORIA DE MOZILLA FIREFOX</vt:lpstr>
      <vt:lpstr>Navegador web libre y de código abierto</vt:lpstr>
      <vt:lpstr>Su descendiente</vt:lpstr>
      <vt:lpstr>Creado por Dave Hyatt</vt:lpstr>
      <vt:lpstr>Originalmente así era llamado</vt:lpstr>
      <vt:lpstr>Después se registro como base de datos Firebird</vt:lpstr>
      <vt:lpstr>El 9 de febrero de 2004 se queda ese nombre</vt:lpstr>
      <vt:lpstr>FIREFOX móvil 2011</vt:lpstr>
      <vt:lpstr>Versión de escritorio</vt:lpstr>
      <vt:lpstr>HISTORIA DE INTERNET EXPLORER </vt:lpstr>
      <vt:lpstr>EL INTERNET EXPLORER CRECIO A TRAVES DE SUS VERSIONES.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séptima versión salió en 2006, como Internet Explorer 7.0 Beta</vt:lpstr>
      <vt:lpstr>La octava versión salió en 2009, como Internet Explorer 8.0 Beta. Esta es la versión que actualmente utilizamos</vt:lpstr>
      <vt:lpstr>HISTORIA DE GOOGLE CHROME</vt:lpstr>
      <vt:lpstr>Propietaria de la marca GOOGLE</vt:lpstr>
      <vt:lpstr>Principal motor de búsqueda</vt:lpstr>
      <vt:lpstr>Se crea en 1998 </vt:lpstr>
      <vt:lpstr>Ofrece otros servicios como:</vt:lpstr>
      <vt:lpstr>Material almacenado</vt:lpstr>
      <vt:lpstr>Correo electrónico</vt:lpstr>
      <vt:lpstr>Mapamundi</vt:lpstr>
      <vt:lpstr>Actualmente trabaja con: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DE MOZILLA FIREFOX</dc:title>
  <dc:creator>Esbeidy</dc:creator>
  <cp:lastModifiedBy>Usuario</cp:lastModifiedBy>
  <cp:revision>20</cp:revision>
  <dcterms:created xsi:type="dcterms:W3CDTF">2012-02-29T18:29:02Z</dcterms:created>
  <dcterms:modified xsi:type="dcterms:W3CDTF">2012-11-26T22:57:31Z</dcterms:modified>
</cp:coreProperties>
</file>